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1" autoAdjust="0"/>
    <p:restoredTop sz="94681" autoAdjust="0"/>
  </p:normalViewPr>
  <p:slideViewPr>
    <p:cSldViewPr>
      <p:cViewPr varScale="1">
        <p:scale>
          <a:sx n="66" d="100"/>
          <a:sy n="66" d="100"/>
        </p:scale>
        <p:origin x="-1805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184E3-4F34-418B-9FC8-AE1CBC97222D}" type="datetimeFigureOut">
              <a:rPr lang="en-US" smtClean="0"/>
              <a:pPr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4028D-5C5D-4E2F-A117-7E871487F4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184E3-4F34-418B-9FC8-AE1CBC97222D}" type="datetimeFigureOut">
              <a:rPr lang="en-US" smtClean="0"/>
              <a:pPr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4028D-5C5D-4E2F-A117-7E871487F4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184E3-4F34-418B-9FC8-AE1CBC97222D}" type="datetimeFigureOut">
              <a:rPr lang="en-US" smtClean="0"/>
              <a:pPr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4028D-5C5D-4E2F-A117-7E871487F4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184E3-4F34-418B-9FC8-AE1CBC97222D}" type="datetimeFigureOut">
              <a:rPr lang="en-US" smtClean="0"/>
              <a:pPr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4028D-5C5D-4E2F-A117-7E871487F4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184E3-4F34-418B-9FC8-AE1CBC97222D}" type="datetimeFigureOut">
              <a:rPr lang="en-US" smtClean="0"/>
              <a:pPr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4028D-5C5D-4E2F-A117-7E871487F4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184E3-4F34-418B-9FC8-AE1CBC97222D}" type="datetimeFigureOut">
              <a:rPr lang="en-US" smtClean="0"/>
              <a:pPr/>
              <a:t>11/8/2018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4028D-5C5D-4E2F-A117-7E871487F4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184E3-4F34-418B-9FC8-AE1CBC97222D}" type="datetimeFigureOut">
              <a:rPr lang="en-US" smtClean="0"/>
              <a:pPr/>
              <a:t>11/8/2018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4028D-5C5D-4E2F-A117-7E871487F4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184E3-4F34-418B-9FC8-AE1CBC97222D}" type="datetimeFigureOut">
              <a:rPr lang="en-US" smtClean="0"/>
              <a:pPr/>
              <a:t>11/8/2018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4028D-5C5D-4E2F-A117-7E871487F4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184E3-4F34-418B-9FC8-AE1CBC97222D}" type="datetimeFigureOut">
              <a:rPr lang="en-US" smtClean="0"/>
              <a:pPr/>
              <a:t>11/8/2018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4028D-5C5D-4E2F-A117-7E871487F4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184E3-4F34-418B-9FC8-AE1CBC97222D}" type="datetimeFigureOut">
              <a:rPr lang="en-US" smtClean="0"/>
              <a:pPr/>
              <a:t>11/8/2018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4028D-5C5D-4E2F-A117-7E871487F4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184E3-4F34-418B-9FC8-AE1CBC97222D}" type="datetimeFigureOut">
              <a:rPr lang="en-US" smtClean="0"/>
              <a:pPr/>
              <a:t>11/8/2018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4028D-5C5D-4E2F-A117-7E871487F4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184E3-4F34-418B-9FC8-AE1CBC97222D}" type="datetimeFigureOut">
              <a:rPr lang="en-US" smtClean="0"/>
              <a:pPr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34028D-5C5D-4E2F-A117-7E871487F46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Yesterday, Today, Forever.jpg"/>
          <p:cNvPicPr>
            <a:picLocks noChangeAspect="1"/>
          </p:cNvPicPr>
          <p:nvPr userDrawn="1"/>
        </p:nvPicPr>
        <p:blipFill>
          <a:blip r:embed="rId14" cstate="print">
            <a:lum bright="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Ieri, oggi e in eter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1760" y="116632"/>
            <a:ext cx="4536504" cy="506487"/>
          </a:xfrm>
        </p:spPr>
        <p:txBody>
          <a:bodyPr>
            <a:normAutofit fontScale="90000"/>
          </a:bodyPr>
          <a:lstStyle/>
          <a:p>
            <a:r>
              <a:rPr lang="it-IT" b="1" dirty="0" smtClean="0"/>
              <a:t>Ieri, oggi e in eterno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3608" y="1052736"/>
            <a:ext cx="3096344" cy="1752600"/>
          </a:xfrm>
        </p:spPr>
        <p:txBody>
          <a:bodyPr>
            <a:noAutofit/>
          </a:bodyPr>
          <a:lstStyle/>
          <a:p>
            <a:pPr algn="l"/>
            <a:r>
              <a:rPr lang="it-IT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Ieri</a:t>
            </a:r>
            <a:r>
              <a:rPr lang="it-IT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oggi e in </a:t>
            </a:r>
            <a:r>
              <a:rPr lang="it-IT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eterno                    Gesù </a:t>
            </a:r>
            <a:r>
              <a:rPr lang="it-IT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è io </a:t>
            </a:r>
            <a:r>
              <a:rPr lang="it-IT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stesso,                       Tutto </a:t>
            </a:r>
            <a:r>
              <a:rPr lang="it-IT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cambia sulla </a:t>
            </a:r>
            <a:r>
              <a:rPr lang="it-IT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terra                Ei </a:t>
            </a:r>
            <a:r>
              <a:rPr lang="it-IT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non cambia </a:t>
            </a:r>
            <a:r>
              <a:rPr lang="it-IT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mai.                  Gloria </a:t>
            </a:r>
            <a:r>
              <a:rPr lang="it-IT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al </a:t>
            </a:r>
            <a:r>
              <a:rPr lang="it-IT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Salvator,                      Gloria </a:t>
            </a:r>
            <a:r>
              <a:rPr lang="it-IT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al </a:t>
            </a:r>
            <a:r>
              <a:rPr lang="it-IT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Salvator,                      Tutto </a:t>
            </a:r>
            <a:r>
              <a:rPr lang="it-IT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cambia, Ei </a:t>
            </a:r>
            <a:r>
              <a:rPr lang="it-IT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giammai     Giammai </a:t>
            </a:r>
            <a:r>
              <a:rPr lang="it-IT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non cambierà.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43</Words>
  <Application>Microsoft Office PowerPoint</Application>
  <PresentationFormat>On-screen Show (4:3)</PresentationFormat>
  <Paragraphs>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Ieri, oggi e in eterno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Ieri, oggi e in eterno </dc:title>
  <dc:creator>mary</dc:creator>
  <cp:lastModifiedBy>mary</cp:lastModifiedBy>
  <cp:revision>4</cp:revision>
  <dcterms:created xsi:type="dcterms:W3CDTF">2018-10-13T17:30:10Z</dcterms:created>
  <dcterms:modified xsi:type="dcterms:W3CDTF">2018-11-09T00:30:14Z</dcterms:modified>
</cp:coreProperties>
</file>