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EFAED-AB8B-4960-AC5F-3949DBA6467E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ED7E4-83DA-4C23-B21F-CFDB177A35F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성도여 다 함께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 Kristen, Nyanyi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332656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Hai</a:t>
            </a:r>
            <a:r>
              <a:rPr lang="en-US" b="1" dirty="0" smtClean="0"/>
              <a:t> Kristen, </a:t>
            </a:r>
            <a:r>
              <a:rPr lang="en-US" b="1" dirty="0" err="1" smtClean="0"/>
              <a:t>Nyanyilah</a:t>
            </a:r>
            <a:r>
              <a:rPr lang="en-US" b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552" y="1196752"/>
            <a:ext cx="46085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Hai</a:t>
            </a:r>
            <a:r>
              <a:rPr lang="en-US" sz="2000" b="1" dirty="0" smtClean="0"/>
              <a:t> Kristen, </a:t>
            </a:r>
            <a:r>
              <a:rPr lang="en-US" sz="2000" b="1" dirty="0" err="1" smtClean="0"/>
              <a:t>nyanyilah</a:t>
            </a:r>
            <a:r>
              <a:rPr lang="en-US" sz="2000" b="1" dirty="0" smtClean="0"/>
              <a:t> -- </a:t>
            </a:r>
            <a:r>
              <a:rPr lang="en-US" sz="2000" b="1" dirty="0" err="1" smtClean="0"/>
              <a:t>Haleluya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Amin</a:t>
            </a:r>
            <a:r>
              <a:rPr lang="en-US" sz="2000" b="1" dirty="0" smtClean="0"/>
              <a:t>!</a:t>
            </a:r>
            <a:br>
              <a:rPr lang="en-US" sz="2000" b="1" dirty="0" smtClean="0"/>
            </a:br>
            <a:r>
              <a:rPr lang="en-US" sz="2000" b="1" dirty="0" err="1" smtClean="0"/>
              <a:t>Rajamu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pujilah</a:t>
            </a:r>
            <a:r>
              <a:rPr lang="en-US" sz="2000" b="1" dirty="0" smtClean="0"/>
              <a:t> -- </a:t>
            </a:r>
            <a:r>
              <a:rPr lang="en-US" sz="2000" b="1" dirty="0" err="1" smtClean="0"/>
              <a:t>Haleluya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Amin</a:t>
            </a:r>
            <a:r>
              <a:rPr lang="en-US" sz="2000" b="1" dirty="0" smtClean="0"/>
              <a:t>!</a:t>
            </a:r>
            <a:br>
              <a:rPr lang="en-US" sz="2000" b="1" dirty="0" smtClean="0"/>
            </a:br>
            <a:r>
              <a:rPr lang="en-US" sz="2000" b="1" dirty="0" err="1" smtClean="0"/>
              <a:t>Padukan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suaramu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dapan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Tuhanmu</a:t>
            </a:r>
            <a:r>
              <a:rPr lang="en-US" sz="2000" b="1" dirty="0" smtClean="0"/>
              <a:t>,</a:t>
            </a:r>
            <a:br>
              <a:rPr lang="en-US" sz="2000" b="1" dirty="0" smtClean="0"/>
            </a:br>
            <a:r>
              <a:rPr lang="en-US" sz="2000" b="1" dirty="0" err="1" smtClean="0"/>
              <a:t>nyanyikanlah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merdu</a:t>
            </a:r>
            <a:r>
              <a:rPr lang="en-US" sz="2000" b="1" dirty="0" smtClean="0"/>
              <a:t> -- </a:t>
            </a:r>
            <a:r>
              <a:rPr lang="en-US" sz="2000" b="1" dirty="0" err="1" smtClean="0"/>
              <a:t>Haleluya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Amin</a:t>
            </a:r>
            <a:r>
              <a:rPr lang="en-US" sz="2000" b="1" dirty="0" smtClean="0"/>
              <a:t>!</a:t>
            </a:r>
            <a:br>
              <a:rPr lang="en-US" sz="2000" b="1" dirty="0" smtClean="0"/>
            </a:br>
            <a:endParaRPr lang="en-US" sz="2000" b="1" dirty="0" smtClean="0"/>
          </a:p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err="1" smtClean="0"/>
              <a:t>Hatimu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angkatlah</a:t>
            </a:r>
            <a:r>
              <a:rPr lang="en-US" sz="2000" b="1" dirty="0" smtClean="0"/>
              <a:t> -- </a:t>
            </a:r>
            <a:r>
              <a:rPr lang="en-US" sz="2000" b="1" dirty="0" err="1" smtClean="0"/>
              <a:t>Haleluya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Amin</a:t>
            </a:r>
            <a:r>
              <a:rPr lang="en-US" sz="2000" b="1" dirty="0" smtClean="0"/>
              <a:t>!</a:t>
            </a:r>
            <a:br>
              <a:rPr lang="en-US" sz="2000" b="1" dirty="0" smtClean="0"/>
            </a:br>
            <a:r>
              <a:rPr lang="en-US" sz="2000" b="1" dirty="0" smtClean="0"/>
              <a:t>Mari </a:t>
            </a:r>
            <a:r>
              <a:rPr lang="en-US" sz="2000" b="1" dirty="0" err="1" smtClean="0"/>
              <a:t>bersoraklah</a:t>
            </a:r>
            <a:r>
              <a:rPr lang="en-US" sz="2000" b="1" dirty="0" smtClean="0"/>
              <a:t> -- </a:t>
            </a:r>
            <a:r>
              <a:rPr lang="en-US" sz="2000" b="1" dirty="0" err="1" smtClean="0"/>
              <a:t>Haleluya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Amin</a:t>
            </a:r>
            <a:r>
              <a:rPr lang="en-US" sz="2000" b="1" dirty="0" smtClean="0"/>
              <a:t>!</a:t>
            </a:r>
            <a:br>
              <a:rPr lang="en-US" sz="2000" b="1" dirty="0" smtClean="0"/>
            </a:b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Sahabatmu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tinggal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bersamamu</a:t>
            </a:r>
            <a:r>
              <a:rPr lang="en-US" sz="2000" b="1" dirty="0" smtClean="0"/>
              <a:t>,</a:t>
            </a:r>
            <a:br>
              <a:rPr lang="en-US" sz="2000" b="1" dirty="0" smtClean="0"/>
            </a:br>
            <a:r>
              <a:rPr lang="en-US" sz="2000" b="1" dirty="0" err="1" smtClean="0"/>
              <a:t>kasihNya</a:t>
            </a:r>
            <a:r>
              <a:rPr lang="en-US" sz="2000" b="1" dirty="0" smtClean="0"/>
              <a:t> pun </a:t>
            </a:r>
            <a:r>
              <a:rPr lang="en-US" sz="2000" b="1" dirty="0" err="1" smtClean="0"/>
              <a:t>teguh</a:t>
            </a:r>
            <a:r>
              <a:rPr lang="en-US" sz="2000" b="1" dirty="0" smtClean="0"/>
              <a:t> -- </a:t>
            </a:r>
            <a:r>
              <a:rPr lang="en-US" sz="2000" b="1" dirty="0" err="1" smtClean="0"/>
              <a:t>Haleluya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Amin</a:t>
            </a:r>
            <a:r>
              <a:rPr lang="en-US" sz="2000" b="1" dirty="0" smtClean="0"/>
              <a:t>!</a:t>
            </a:r>
            <a:br>
              <a:rPr lang="en-US" sz="2000" b="1" dirty="0" smtClean="0"/>
            </a:b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err="1" smtClean="0"/>
              <a:t>Sanjung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Mukhalismu</a:t>
            </a:r>
            <a:r>
              <a:rPr lang="en-US" sz="2000" b="1" dirty="0" smtClean="0"/>
              <a:t> -- </a:t>
            </a:r>
            <a:r>
              <a:rPr lang="en-US" sz="2000" b="1" dirty="0" err="1" smtClean="0"/>
              <a:t>Haleluya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Amin</a:t>
            </a:r>
            <a:r>
              <a:rPr lang="en-US" sz="2000" b="1" dirty="0" smtClean="0"/>
              <a:t>!</a:t>
            </a:r>
            <a:br>
              <a:rPr lang="en-US" sz="2000" b="1" dirty="0" smtClean="0"/>
            </a:br>
            <a:r>
              <a:rPr lang="en-US" sz="2000" b="1" dirty="0" err="1" smtClean="0"/>
              <a:t>Walau</a:t>
            </a:r>
            <a:r>
              <a:rPr lang="en-US" sz="2000" b="1" dirty="0" smtClean="0"/>
              <a:t> bah </a:t>
            </a:r>
            <a:r>
              <a:rPr lang="en-US" sz="2000" b="1" dirty="0" err="1" smtClean="0"/>
              <a:t>menyerbu</a:t>
            </a:r>
            <a:r>
              <a:rPr lang="en-US" sz="2000" b="1" dirty="0" smtClean="0"/>
              <a:t> -- </a:t>
            </a:r>
            <a:r>
              <a:rPr lang="en-US" sz="2000" b="1" dirty="0" err="1" smtClean="0"/>
              <a:t>Haleluya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Amin</a:t>
            </a:r>
            <a:r>
              <a:rPr lang="en-US" sz="2000" b="1" dirty="0" smtClean="0"/>
              <a:t>!</a:t>
            </a:r>
            <a:br>
              <a:rPr lang="en-US" sz="2000" b="1" dirty="0" smtClean="0"/>
            </a:br>
            <a:r>
              <a:rPr lang="en-US" sz="2000" b="1" dirty="0" smtClean="0"/>
              <a:t>Di </a:t>
            </a:r>
            <a:r>
              <a:rPr lang="en-US" sz="2000" b="1" dirty="0" err="1" smtClean="0"/>
              <a:t>sorga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baka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menyembahNya</a:t>
            </a:r>
            <a:r>
              <a:rPr lang="en-US" sz="2000" b="1" dirty="0" smtClean="0"/>
              <a:t>,</a:t>
            </a:r>
            <a:br>
              <a:rPr lang="en-US" sz="2000" b="1" dirty="0" smtClean="0"/>
            </a:br>
            <a:r>
              <a:rPr lang="en-US" sz="2000" b="1" dirty="0" err="1" smtClean="0"/>
              <a:t>bernyanyi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s'lamanya</a:t>
            </a:r>
            <a:r>
              <a:rPr lang="en-US" sz="2000" b="1" dirty="0" smtClean="0"/>
              <a:t> -- </a:t>
            </a:r>
            <a:r>
              <a:rPr lang="en-US" sz="2000" b="1" dirty="0" err="1" smtClean="0"/>
              <a:t>Haleluya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Amin</a:t>
            </a:r>
            <a:r>
              <a:rPr lang="en-US" sz="2000" b="1" dirty="0" smtClean="0"/>
              <a:t>!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Hai Kristen, Nyanyilah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 Kristen, Nyanyilah</dc:title>
  <dc:creator>mary</dc:creator>
  <cp:lastModifiedBy>mary</cp:lastModifiedBy>
  <cp:revision>5</cp:revision>
  <dcterms:created xsi:type="dcterms:W3CDTF">2018-11-09T15:09:33Z</dcterms:created>
  <dcterms:modified xsi:type="dcterms:W3CDTF">2018-11-09T16:01:39Z</dcterms:modified>
</cp:coreProperties>
</file>