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4A44-1EA7-4A11-8B17-BEFEB9CB0B63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1F37-BCCB-4E6C-9353-69DB5FDE83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4A44-1EA7-4A11-8B17-BEFEB9CB0B63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1F37-BCCB-4E6C-9353-69DB5FDE83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4A44-1EA7-4A11-8B17-BEFEB9CB0B63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1F37-BCCB-4E6C-9353-69DB5FDE83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4A44-1EA7-4A11-8B17-BEFEB9CB0B63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1F37-BCCB-4E6C-9353-69DB5FDE83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4A44-1EA7-4A11-8B17-BEFEB9CB0B63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1F37-BCCB-4E6C-9353-69DB5FDE83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4A44-1EA7-4A11-8B17-BEFEB9CB0B63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1F37-BCCB-4E6C-9353-69DB5FDE83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4A44-1EA7-4A11-8B17-BEFEB9CB0B63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1F37-BCCB-4E6C-9353-69DB5FDE83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4A44-1EA7-4A11-8B17-BEFEB9CB0B63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1F37-BCCB-4E6C-9353-69DB5FDE83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4A44-1EA7-4A11-8B17-BEFEB9CB0B63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1F37-BCCB-4E6C-9353-69DB5FDE83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4A44-1EA7-4A11-8B17-BEFEB9CB0B63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1F37-BCCB-4E6C-9353-69DB5FDE83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4A44-1EA7-4A11-8B17-BEFEB9CB0B63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1F37-BCCB-4E6C-9353-69DB5FDE83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B4A44-1EA7-4A11-8B17-BEFEB9CB0B63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D1F37-BCCB-4E6C-9353-69DB5FDE839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was a wandering Sheep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u era a ovelha err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332656"/>
            <a:ext cx="5256584" cy="434479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Eu era a ovelha errante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556792"/>
            <a:ext cx="6624736" cy="3816424"/>
          </a:xfrm>
        </p:spPr>
        <p:txBody>
          <a:bodyPr>
            <a:noAutofit/>
          </a:bodyPr>
          <a:lstStyle/>
          <a:p>
            <a:pPr algn="l"/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era uma ovelha errante, eu não amava o rebanho;</a:t>
            </a:r>
            <a:b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não amava a voz do meu pastor, eu não seria controlado.</a:t>
            </a:r>
            <a:b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era uma criança desobediente, não amava minha casa;</a:t>
            </a:r>
            <a:b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não amava a voz do meu pai, eu amava muito a vagar.</a:t>
            </a:r>
            <a:b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Pastor procurou Suas ovelhas, O Pai buscou Seu filho;</a:t>
            </a:r>
            <a:b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Eles me seguiram vale e colina, Sobre os desertos e selvagens:?</a:t>
            </a:r>
            <a:b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Eles me encontraram perto da morte, famintos, fracos e solitários;</a:t>
            </a:r>
            <a:b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Eles me ligaram com as bandas de amor, Eles salvaram o errante.</a:t>
            </a:r>
            <a:b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This lyrics are not accurate.</a:t>
            </a: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17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Eu era a ovelha errante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 era a ovelha errante</dc:title>
  <dc:creator>mary</dc:creator>
  <cp:lastModifiedBy>mary</cp:lastModifiedBy>
  <cp:revision>2</cp:revision>
  <dcterms:created xsi:type="dcterms:W3CDTF">2018-11-24T23:01:09Z</dcterms:created>
  <dcterms:modified xsi:type="dcterms:W3CDTF">2018-11-24T23:30:39Z</dcterms:modified>
</cp:coreProperties>
</file>