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D76-6DDE-4C4D-AEA1-88C01648F3C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552-32AE-4212-8B0B-49B174014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D76-6DDE-4C4D-AEA1-88C01648F3C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552-32AE-4212-8B0B-49B174014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D76-6DDE-4C4D-AEA1-88C01648F3C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552-32AE-4212-8B0B-49B174014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D76-6DDE-4C4D-AEA1-88C01648F3C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552-32AE-4212-8B0B-49B174014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D76-6DDE-4C4D-AEA1-88C01648F3C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552-32AE-4212-8B0B-49B174014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D76-6DDE-4C4D-AEA1-88C01648F3C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552-32AE-4212-8B0B-49B174014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D76-6DDE-4C4D-AEA1-88C01648F3C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552-32AE-4212-8B0B-49B174014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D76-6DDE-4C4D-AEA1-88C01648F3C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552-32AE-4212-8B0B-49B174014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D76-6DDE-4C4D-AEA1-88C01648F3C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552-32AE-4212-8B0B-49B174014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D76-6DDE-4C4D-AEA1-88C01648F3C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552-32AE-4212-8B0B-49B174014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D76-6DDE-4C4D-AEA1-88C01648F3C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552-32AE-4212-8B0B-49B174014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73D76-6DDE-4C4D-AEA1-88C01648F3C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1C552-32AE-4212-8B0B-49B174014A8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rightly Beams Our Father's Mercy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o an-tananao ry Raik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5328592" cy="506487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Eo</a:t>
            </a:r>
            <a:r>
              <a:rPr lang="en-US" b="1" dirty="0" smtClean="0"/>
              <a:t> an-</a:t>
            </a:r>
            <a:r>
              <a:rPr lang="en-US" b="1" dirty="0" err="1" smtClean="0"/>
              <a:t>tananao</a:t>
            </a:r>
            <a:r>
              <a:rPr lang="en-US" b="1" dirty="0" smtClean="0"/>
              <a:t> </a:t>
            </a:r>
            <a:r>
              <a:rPr lang="en-US" b="1" dirty="0" err="1" smtClean="0"/>
              <a:t>ry</a:t>
            </a:r>
            <a:r>
              <a:rPr lang="en-US" b="1" dirty="0" smtClean="0"/>
              <a:t> </a:t>
            </a:r>
            <a:r>
              <a:rPr lang="en-US" b="1" dirty="0" err="1" smtClean="0"/>
              <a:t>Raiko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4968552" cy="1296144"/>
          </a:xfrm>
        </p:spPr>
        <p:txBody>
          <a:bodyPr>
            <a:noAutofit/>
          </a:bodyPr>
          <a:lstStyle/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an-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tananao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ry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Raiko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No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apetrako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izao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Ny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fiainako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rehetra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Mba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tahio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ny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zanakao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b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Marobe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ny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fahavalo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Ta-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hamely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ahy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e;</a:t>
            </a:r>
            <a:b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Ry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Jehovah, Ray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Mpiaro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Mba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arovinao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anie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Eo an-tananao ry Raiko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 an-tananao ry Raiko </dc:title>
  <dc:creator>mary</dc:creator>
  <cp:lastModifiedBy>mary</cp:lastModifiedBy>
  <cp:revision>2</cp:revision>
  <dcterms:created xsi:type="dcterms:W3CDTF">2018-11-19T20:32:02Z</dcterms:created>
  <dcterms:modified xsi:type="dcterms:W3CDTF">2018-11-19T21:18:34Z</dcterms:modified>
</cp:coreProperties>
</file>