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C83A8-0328-4538-8FB8-3CC76BDCB112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D3EE-3968-408C-B367-271D1D44C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C83A8-0328-4538-8FB8-3CC76BDCB112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D3EE-3968-408C-B367-271D1D44C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C83A8-0328-4538-8FB8-3CC76BDCB112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D3EE-3968-408C-B367-271D1D44C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C83A8-0328-4538-8FB8-3CC76BDCB112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D3EE-3968-408C-B367-271D1D44C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C83A8-0328-4538-8FB8-3CC76BDCB112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D3EE-3968-408C-B367-271D1D44C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C83A8-0328-4538-8FB8-3CC76BDCB112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D3EE-3968-408C-B367-271D1D44C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C83A8-0328-4538-8FB8-3CC76BDCB112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D3EE-3968-408C-B367-271D1D44C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C83A8-0328-4538-8FB8-3CC76BDCB112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D3EE-3968-408C-B367-271D1D44C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C83A8-0328-4538-8FB8-3CC76BDCB112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D3EE-3968-408C-B367-271D1D44C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C83A8-0328-4538-8FB8-3CC76BDCB112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D3EE-3968-408C-B367-271D1D44C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C83A8-0328-4538-8FB8-3CC76BDCB112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D3EE-3968-408C-B367-271D1D44C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C83A8-0328-4538-8FB8-3CC76BDCB112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BD3EE-3968-408C-B367-271D1D44CD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ightly Beams Our Father's Merc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Faro de tu Am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176464" cy="578495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El Faro de tu Amor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5904656" cy="5256584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piedad Dios Padre brilla  desde  el faro de tu amor, pero a mi me das que guarde continuar con su fulgor.   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                                                                                        </a:t>
            </a:r>
            <a:r>
              <a:rPr lang="es-ES" sz="2000" b="1" dirty="0" smtClean="0">
                <a:solidFill>
                  <a:srgbClr val="FF0000"/>
                </a:solidFill>
              </a:rPr>
              <a:t>Que mi luz en tempestades llegue pronto por el mar.    Puede que  haya un marinero que yo pueda rescatar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pecar como la noche hace obscuro el navegar             y por eso el que se ahoga quiere el faro vislumbrar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 aceite en la linterna la tormenta ya  arreció.           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navío que naufraga sin mi luz ya se perdió.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Solo en Cristo resplandezco con su luz me hará brillar. Para que el perdido llegue a la playa a descansar.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113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 Faro de tu Amor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Faro de tu Amor </dc:title>
  <dc:creator>mary</dc:creator>
  <cp:lastModifiedBy>mary</cp:lastModifiedBy>
  <cp:revision>16</cp:revision>
  <dcterms:created xsi:type="dcterms:W3CDTF">2018-11-17T20:16:51Z</dcterms:created>
  <dcterms:modified xsi:type="dcterms:W3CDTF">2018-11-19T21:28:08Z</dcterms:modified>
</cp:coreProperties>
</file>