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9789-0799-4C99-BD66-5F695546B811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B8FB-2341-47C8-951E-45A3075C0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9789-0799-4C99-BD66-5F695546B811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B8FB-2341-47C8-951E-45A3075C0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9789-0799-4C99-BD66-5F695546B811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B8FB-2341-47C8-951E-45A3075C0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9789-0799-4C99-BD66-5F695546B811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B8FB-2341-47C8-951E-45A3075C0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9789-0799-4C99-BD66-5F695546B811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B8FB-2341-47C8-951E-45A3075C0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9789-0799-4C99-BD66-5F695546B811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B8FB-2341-47C8-951E-45A3075C0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9789-0799-4C99-BD66-5F695546B811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B8FB-2341-47C8-951E-45A3075C0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9789-0799-4C99-BD66-5F695546B811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B8FB-2341-47C8-951E-45A3075C0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9789-0799-4C99-BD66-5F695546B811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B8FB-2341-47C8-951E-45A3075C0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9789-0799-4C99-BD66-5F695546B811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B8FB-2341-47C8-951E-45A3075C0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9789-0799-4C99-BD66-5F695546B811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B8FB-2341-47C8-951E-45A3075C0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89789-0799-4C99-BD66-5F695546B811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CB8FB-2341-47C8-951E-45A3075C00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Banner Of The Cross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 Banier Van Het Kru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752528" cy="362471"/>
          </a:xfrm>
        </p:spPr>
        <p:txBody>
          <a:bodyPr>
            <a:noAutofit/>
          </a:bodyPr>
          <a:lstStyle/>
          <a:p>
            <a:r>
              <a:rPr lang="nl-NL" sz="3600" b="1" dirty="0"/>
              <a:t>De Banier Van Het Kruis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4320480" cy="5904656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de vijand komt gelijk een woeste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stroom          En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legerplaats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omringt,                                           O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dan vat mijn hand met kracht de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kruisbanier, Wijl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krijgsbazuin weerklinkt.</a:t>
            </a:r>
          </a:p>
          <a:p>
            <a:pPr algn="l"/>
            <a:endParaRPr lang="nl-NL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Refrein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                                               </a:t>
            </a:r>
            <a:r>
              <a:rPr lang="nl-NL" sz="1600" b="1" dirty="0" smtClean="0">
                <a:solidFill>
                  <a:srgbClr val="FF0000"/>
                </a:solidFill>
              </a:rPr>
              <a:t>Hef </a:t>
            </a:r>
            <a:r>
              <a:rPr lang="nl-NL" sz="1600" b="1" dirty="0" smtClean="0">
                <a:solidFill>
                  <a:srgbClr val="FF0000"/>
                </a:solidFill>
              </a:rPr>
              <a:t>omhoog de banier van Jezus dierbaar </a:t>
            </a:r>
            <a:r>
              <a:rPr lang="nl-NL" sz="1600" b="1" dirty="0" smtClean="0">
                <a:solidFill>
                  <a:srgbClr val="FF0000"/>
                </a:solidFill>
              </a:rPr>
              <a:t>kruis.    Strijd </a:t>
            </a:r>
            <a:r>
              <a:rPr lang="nl-NL" sz="1600" b="1" dirty="0" smtClean="0">
                <a:solidFill>
                  <a:srgbClr val="FF0000"/>
                </a:solidFill>
              </a:rPr>
              <a:t>voor uwe Heer, en geef Hem </a:t>
            </a:r>
            <a:r>
              <a:rPr lang="nl-NL" sz="1600" b="1" dirty="0" smtClean="0">
                <a:solidFill>
                  <a:srgbClr val="FF0000"/>
                </a:solidFill>
              </a:rPr>
              <a:t>eer,                 Hef </a:t>
            </a:r>
            <a:r>
              <a:rPr lang="nl-NL" sz="1600" b="1" dirty="0" smtClean="0">
                <a:solidFill>
                  <a:srgbClr val="FF0000"/>
                </a:solidFill>
              </a:rPr>
              <a:t>omhoog de kruisbanier!</a:t>
            </a:r>
          </a:p>
          <a:p>
            <a:pPr algn="l"/>
            <a:endParaRPr lang="nl-NL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Valt een ziektemacht onz' aardse tempel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aan?  Jezus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stierf voor u en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mij!                                           Door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 striemen werd genezing ons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gewrocht   Nu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 wij van krankheên vrij.</a:t>
            </a:r>
          </a:p>
          <a:p>
            <a:pPr algn="l"/>
            <a:endParaRPr lang="nl-NL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Twijfel niet, maar kniel nu neder aan zijn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voet, Kom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 Hem met al uw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schuld.                             Jezus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droeg uw zond' en ziekte aan het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kruis,    Met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oneindig stil geduld.</a:t>
            </a:r>
          </a:p>
          <a:p>
            <a:pPr algn="l"/>
            <a:endParaRPr lang="nl-NL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Rust in Hem met al uw zorgen en uw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nood,            Geef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 leven in zijn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hand,                                          Slechts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't vertrouwen op het bloed van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Golgotha, Maakt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vrij van ied're band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158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 Banier Van Het Kruis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Banier Van Het Kruis</dc:title>
  <dc:creator>mary</dc:creator>
  <cp:lastModifiedBy>mary</cp:lastModifiedBy>
  <cp:revision>6</cp:revision>
  <dcterms:created xsi:type="dcterms:W3CDTF">2018-11-29T02:14:59Z</dcterms:created>
  <dcterms:modified xsi:type="dcterms:W3CDTF">2018-11-30T02:52:26Z</dcterms:modified>
</cp:coreProperties>
</file>