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9011-4C65-48AC-AA9B-37F02064AE03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80F1-CE61-4702-9D3F-8010E31F27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 Banner Of The Cross.jpg"/>
          <p:cNvPicPr>
            <a:picLocks noChangeAspect="1"/>
          </p:cNvPicPr>
          <p:nvPr userDrawn="1"/>
        </p:nvPicPr>
        <p:blipFill>
          <a:blip r:embed="rId14" cstate="print">
            <a:lum brigh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ual pendón hermo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49428"/>
            <a:ext cx="4464496" cy="260648"/>
          </a:xfrm>
        </p:spPr>
        <p:txBody>
          <a:bodyPr>
            <a:noAutofit/>
          </a:bodyPr>
          <a:lstStyle/>
          <a:p>
            <a:r>
              <a:rPr lang="en-US" sz="3600" b="1" dirty="0" err="1" smtClean="0"/>
              <a:t>Cual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pendón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hermoso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4248472" cy="6525344"/>
          </a:xfrm>
        </p:spPr>
        <p:txBody>
          <a:bodyPr>
            <a:noAutofit/>
          </a:bodyPr>
          <a:lstStyle/>
          <a:p>
            <a:pPr algn="l"/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Cual pendón hermoso despleguemos hoy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bandera de la cruz,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verdad del evangelio el blasón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Del soldado de Jesús.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Coro: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Adelante, Adelante,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En pos de nuestro Salvador.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Nos da gozo y fe nuestro Rey,</a:t>
            </a:r>
            <a:br>
              <a:rPr lang="es-ES" sz="1800" b="1" dirty="0" smtClean="0">
                <a:solidFill>
                  <a:srgbClr val="FF0000"/>
                </a:solidFill>
              </a:rPr>
            </a:br>
            <a:r>
              <a:rPr lang="es-ES" sz="1800" b="1" dirty="0" smtClean="0">
                <a:solidFill>
                  <a:srgbClr val="FF0000"/>
                </a:solidFill>
              </a:rPr>
              <a:t>Adelante con valor.</a:t>
            </a: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Prediquemos siempre lo que dice Dios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la sangre de Jesús,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Cómo limpia del pecado al mortal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le da su plenitud.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el mundo proclamemos con fervor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Esta historia de la cruz,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Bendigamos sin cesar al Redentor,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Quien nos trajo paz y luz.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el cielo nuestro cántico será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Alabanzas a Jesús;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Nuestro corazón allí rebosará</a:t>
            </a:r>
            <a:b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amor y gratitud.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Cual pendón hermoso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Cual pendón hermoso</dc:title>
  <dc:creator>mary</dc:creator>
  <cp:lastModifiedBy>mary</cp:lastModifiedBy>
  <cp:revision>3</cp:revision>
  <dcterms:created xsi:type="dcterms:W3CDTF">2018-11-29T01:49:01Z</dcterms:created>
  <dcterms:modified xsi:type="dcterms:W3CDTF">2018-11-30T02:43:14Z</dcterms:modified>
</cp:coreProperties>
</file>