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2DAB3-3ABA-456B-8AFD-E1B555DB15A6}" type="datetimeFigureOut">
              <a:rPr lang="en-US" smtClean="0"/>
              <a:pPr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AB6B-02F5-4075-B971-18FCB5309C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2DAB3-3ABA-456B-8AFD-E1B555DB15A6}" type="datetimeFigureOut">
              <a:rPr lang="en-US" smtClean="0"/>
              <a:pPr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AB6B-02F5-4075-B971-18FCB5309C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2DAB3-3ABA-456B-8AFD-E1B555DB15A6}" type="datetimeFigureOut">
              <a:rPr lang="en-US" smtClean="0"/>
              <a:pPr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AB6B-02F5-4075-B971-18FCB5309C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2DAB3-3ABA-456B-8AFD-E1B555DB15A6}" type="datetimeFigureOut">
              <a:rPr lang="en-US" smtClean="0"/>
              <a:pPr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AB6B-02F5-4075-B971-18FCB5309C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2DAB3-3ABA-456B-8AFD-E1B555DB15A6}" type="datetimeFigureOut">
              <a:rPr lang="en-US" smtClean="0"/>
              <a:pPr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AB6B-02F5-4075-B971-18FCB5309C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2DAB3-3ABA-456B-8AFD-E1B555DB15A6}" type="datetimeFigureOut">
              <a:rPr lang="en-US" smtClean="0"/>
              <a:pPr/>
              <a:t>11/14/2018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AB6B-02F5-4075-B971-18FCB5309C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2DAB3-3ABA-456B-8AFD-E1B555DB15A6}" type="datetimeFigureOut">
              <a:rPr lang="en-US" smtClean="0"/>
              <a:pPr/>
              <a:t>11/14/2018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AB6B-02F5-4075-B971-18FCB5309C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2DAB3-3ABA-456B-8AFD-E1B555DB15A6}" type="datetimeFigureOut">
              <a:rPr lang="en-US" smtClean="0"/>
              <a:pPr/>
              <a:t>11/14/2018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AB6B-02F5-4075-B971-18FCB5309C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2DAB3-3ABA-456B-8AFD-E1B555DB15A6}" type="datetimeFigureOut">
              <a:rPr lang="en-US" smtClean="0"/>
              <a:pPr/>
              <a:t>11/14/2018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AB6B-02F5-4075-B971-18FCB5309C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2DAB3-3ABA-456B-8AFD-E1B555DB15A6}" type="datetimeFigureOut">
              <a:rPr lang="en-US" smtClean="0"/>
              <a:pPr/>
              <a:t>11/14/2018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AB6B-02F5-4075-B971-18FCB5309C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2DAB3-3ABA-456B-8AFD-E1B555DB15A6}" type="datetimeFigureOut">
              <a:rPr lang="en-US" smtClean="0"/>
              <a:pPr/>
              <a:t>11/14/2018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AB6B-02F5-4075-B971-18FCB5309C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2DAB3-3ABA-456B-8AFD-E1B555DB15A6}" type="datetimeFigureOut">
              <a:rPr lang="en-US" smtClean="0"/>
              <a:pPr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FAB6B-02F5-4075-B971-18FCB5309C4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의 믿음 약할 때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risto Ajudar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332656"/>
            <a:ext cx="3240360" cy="4344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Cristo </a:t>
            </a:r>
            <a:r>
              <a:rPr lang="en-US" b="1" dirty="0" err="1" smtClean="0"/>
              <a:t>Ajudará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268760"/>
            <a:ext cx="4896544" cy="5256584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eu temer a fé faltar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Não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deixará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Quando o tentador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agir Sim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me guardará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não posso me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suster No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caminho mau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vezes me esfria 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amor Não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deixará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  <a:r>
              <a:rPr lang="pt-BR" sz="1800" b="1" dirty="0" smtClean="0">
                <a:solidFill>
                  <a:srgbClr val="FF0000"/>
                </a:solidFill>
              </a:rPr>
              <a:t/>
            </a:r>
            <a:br>
              <a:rPr lang="pt-BR" sz="1800" b="1" dirty="0" smtClean="0">
                <a:solidFill>
                  <a:srgbClr val="FF0000"/>
                </a:solidFill>
              </a:rPr>
            </a:br>
            <a:r>
              <a:rPr lang="pt-BR" sz="1800" b="1" dirty="0" smtClean="0">
                <a:solidFill>
                  <a:srgbClr val="FF0000"/>
                </a:solidFill>
              </a:rPr>
              <a:t>Cristo </a:t>
            </a:r>
            <a:r>
              <a:rPr lang="pt-BR" sz="1800" b="1" dirty="0" smtClean="0">
                <a:solidFill>
                  <a:srgbClr val="FF0000"/>
                </a:solidFill>
              </a:rPr>
              <a:t>ajudará Sim </a:t>
            </a:r>
            <a:r>
              <a:rPr lang="pt-BR" sz="1800" b="1" dirty="0" smtClean="0">
                <a:solidFill>
                  <a:srgbClr val="FF0000"/>
                </a:solidFill>
              </a:rPr>
              <a:t>ajudará</a:t>
            </a:r>
            <a:br>
              <a:rPr lang="pt-BR" sz="1800" b="1" dirty="0" smtClean="0">
                <a:solidFill>
                  <a:srgbClr val="FF0000"/>
                </a:solidFill>
              </a:rPr>
            </a:br>
            <a:r>
              <a:rPr lang="pt-BR" sz="1800" b="1" dirty="0" smtClean="0">
                <a:solidFill>
                  <a:srgbClr val="FF0000"/>
                </a:solidFill>
              </a:rPr>
              <a:t>Grande é o seu amor por mim</a:t>
            </a:r>
            <a:br>
              <a:rPr lang="pt-BR" sz="1800" b="1" dirty="0" smtClean="0">
                <a:solidFill>
                  <a:srgbClr val="FF0000"/>
                </a:solidFill>
              </a:rPr>
            </a:br>
            <a:r>
              <a:rPr lang="pt-BR" sz="1800" b="1" dirty="0" smtClean="0">
                <a:solidFill>
                  <a:srgbClr val="FF0000"/>
                </a:solidFill>
              </a:rPr>
              <a:t>Cristo ajudará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 salvos vem se deleitar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Não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deixará.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Precioso sou aos olhos seus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Não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deixará.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Minh’alma não se perderá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Seu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plano cumprirá.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alto preço me comprou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Sim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me guardará.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sangrou, morreu por mim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Não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deixará.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justiça satisfez.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Não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deixará.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Vida eterna Deus me deu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Sim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me guardará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‘té o fim da vida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aqui quando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vier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12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Cristo Ajudará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Cristo Ajudará </dc:title>
  <dc:creator>mary</dc:creator>
  <cp:lastModifiedBy>mary</cp:lastModifiedBy>
  <cp:revision>4</cp:revision>
  <dcterms:created xsi:type="dcterms:W3CDTF">2018-11-13T17:16:14Z</dcterms:created>
  <dcterms:modified xsi:type="dcterms:W3CDTF">2018-11-14T19:46:42Z</dcterms:modified>
</cp:coreProperties>
</file>