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6ABD-D8E4-45DD-9B59-9BF4B029CFF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FC8-9E4A-4843-9091-2CD9F93E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6ABD-D8E4-45DD-9B59-9BF4B029CFF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FC8-9E4A-4843-9091-2CD9F93E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6ABD-D8E4-45DD-9B59-9BF4B029CFF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FC8-9E4A-4843-9091-2CD9F93E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6ABD-D8E4-45DD-9B59-9BF4B029CFF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FC8-9E4A-4843-9091-2CD9F93E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6ABD-D8E4-45DD-9B59-9BF4B029CFF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FC8-9E4A-4843-9091-2CD9F93E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6ABD-D8E4-45DD-9B59-9BF4B029CFF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FC8-9E4A-4843-9091-2CD9F93E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6ABD-D8E4-45DD-9B59-9BF4B029CFF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FC8-9E4A-4843-9091-2CD9F93E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6ABD-D8E4-45DD-9B59-9BF4B029CFF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FC8-9E4A-4843-9091-2CD9F93E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6ABD-D8E4-45DD-9B59-9BF4B029CFF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FC8-9E4A-4843-9091-2CD9F93E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6ABD-D8E4-45DD-9B59-9BF4B029CFF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FC8-9E4A-4843-9091-2CD9F93E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6ABD-D8E4-45DD-9B59-9BF4B029CFF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FC8-9E4A-4843-9091-2CD9F93E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6ABD-D8E4-45DD-9B59-9BF4B029CFF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FFC8-9E4A-4843-9091-2CD9F93E44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 Master, Let Me Walk With Thee.jpg"/>
          <p:cNvPicPr>
            <a:picLocks noChangeAspect="1"/>
          </p:cNvPicPr>
          <p:nvPr userDrawn="1"/>
        </p:nvPicPr>
        <p:blipFill>
          <a:blip r:embed="rId14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ontigo, ò Mestre, Quero And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7296" y="332656"/>
            <a:ext cx="6336704" cy="548680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Contigo, ò Mestre, Quero Andar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8" y="1340768"/>
            <a:ext cx="6156176" cy="4392488"/>
          </a:xfrm>
        </p:spPr>
        <p:txBody>
          <a:bodyPr>
            <a:noAutofit/>
          </a:bodyPr>
          <a:lstStyle/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Contigo, ó Mestre, quero andar  e em teu serviço trabalhar.</a:t>
            </a:r>
            <a:b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Vem ajudar-me a compreender os sofrimentos do viver.</a:t>
            </a:r>
          </a:p>
          <a:p>
            <a:pPr algn="l"/>
            <a:endParaRPr lang="pt-B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pt-B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Aos de insensível coração  quero mostrar mais compaixão</a:t>
            </a:r>
            <a:b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aos pés errantes apontar   a direção do eterno lar.</a:t>
            </a:r>
          </a:p>
          <a:p>
            <a:pPr algn="l"/>
            <a:endParaRPr lang="pt-B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pt-B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Dá-me paciência, junto a ti, humilde em teu serviço aqui.</a:t>
            </a:r>
            <a:b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 minha fé, que eu venha a ser mais forte, para o mal vencer.</a:t>
            </a:r>
          </a:p>
          <a:p>
            <a:pPr algn="l"/>
            <a:endParaRPr lang="pt-B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pt-B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Nesta esperança e nesta paz  e em teu amor que satisfaz,</a:t>
            </a:r>
            <a:b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 um futuro promissor  contigo quero andar, Senhor. Amém.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Contigo, ò Mestre, Quero Andar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Contigo, ò Mestre, Quero Andar</dc:title>
  <dc:creator>mary</dc:creator>
  <cp:lastModifiedBy>mary</cp:lastModifiedBy>
  <cp:revision>7</cp:revision>
  <dcterms:created xsi:type="dcterms:W3CDTF">2018-11-12T16:16:18Z</dcterms:created>
  <dcterms:modified xsi:type="dcterms:W3CDTF">2018-11-12T18:48:39Z</dcterms:modified>
</cp:coreProperties>
</file>