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581D-1086-4CC1-84D7-4235BEB11B1E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CB6E-D606-4F9B-9D96-25B202CC7E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나의 믿음 약할 때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'est Jésus, quand je chance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696744" cy="40466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C'est Jésus, quand je chancelle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671691"/>
            <a:ext cx="5544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C'est Jésus, quand je chancelle</a:t>
            </a:r>
            <a:r>
              <a:rPr lang="fr-FR" b="1" dirty="0" smtClean="0"/>
              <a:t>, Seul</a:t>
            </a:r>
            <a:r>
              <a:rPr lang="fr-FR" b="1" dirty="0" smtClean="0"/>
              <a:t>, en mon chemin,</a:t>
            </a:r>
            <a:br>
              <a:rPr lang="fr-FR" b="1" dirty="0" smtClean="0"/>
            </a:br>
            <a:r>
              <a:rPr lang="fr-FR" b="1" dirty="0" smtClean="0"/>
              <a:t>Qui vient prendre ma main </a:t>
            </a:r>
            <a:r>
              <a:rPr lang="fr-FR" b="1" dirty="0" smtClean="0"/>
              <a:t>frêle Dans </a:t>
            </a:r>
            <a:r>
              <a:rPr lang="fr-FR" b="1" dirty="0" smtClean="0"/>
              <a:t>sa forte main.</a:t>
            </a:r>
            <a:br>
              <a:rPr lang="fr-FR" b="1" dirty="0" smtClean="0"/>
            </a:br>
            <a:r>
              <a:rPr lang="fr-FR" b="1" dirty="0" smtClean="0"/>
              <a:t>Tenu par sa main (</a:t>
            </a:r>
            <a:r>
              <a:rPr lang="fr-FR" b="1" dirty="0" smtClean="0"/>
              <a:t>bis) Oui</a:t>
            </a:r>
            <a:r>
              <a:rPr lang="fr-FR" b="1" dirty="0" smtClean="0"/>
              <a:t>, je suis quand je chancelle</a:t>
            </a:r>
            <a:br>
              <a:rPr lang="fr-FR" b="1" dirty="0" smtClean="0"/>
            </a:br>
            <a:r>
              <a:rPr lang="fr-FR" b="1" dirty="0" smtClean="0"/>
              <a:t>Tenu par sa main.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Il </a:t>
            </a:r>
            <a:r>
              <a:rPr lang="fr-FR" b="1" dirty="0" smtClean="0"/>
              <a:t>connaît bien ma faiblesse</a:t>
            </a:r>
            <a:r>
              <a:rPr lang="fr-FR" b="1" dirty="0" smtClean="0"/>
              <a:t>, Mon </a:t>
            </a:r>
            <a:r>
              <a:rPr lang="fr-FR" b="1" dirty="0" smtClean="0"/>
              <a:t>indignité;</a:t>
            </a:r>
            <a:br>
              <a:rPr lang="fr-FR" b="1" dirty="0" smtClean="0"/>
            </a:br>
            <a:r>
              <a:rPr lang="fr-FR" b="1" dirty="0" smtClean="0"/>
              <a:t>Mais il me bénit sans cesse</a:t>
            </a:r>
            <a:r>
              <a:rPr lang="fr-FR" b="1" dirty="0" smtClean="0"/>
              <a:t>. Grande </a:t>
            </a:r>
            <a:r>
              <a:rPr lang="fr-FR" b="1" dirty="0" smtClean="0"/>
              <a:t>est sa bonté.</a:t>
            </a:r>
            <a:br>
              <a:rPr lang="fr-FR" b="1" dirty="0" smtClean="0"/>
            </a:br>
            <a:r>
              <a:rPr lang="fr-FR" b="1" dirty="0" smtClean="0"/>
              <a:t>Grande est sa bonté (bis</a:t>
            </a:r>
            <a:r>
              <a:rPr lang="fr-FR" b="1" dirty="0" smtClean="0"/>
              <a:t>) Il </a:t>
            </a:r>
            <a:r>
              <a:rPr lang="fr-FR" b="1" dirty="0" smtClean="0"/>
              <a:t>supplée à ma faiblesse,</a:t>
            </a:r>
            <a:br>
              <a:rPr lang="fr-FR" b="1" dirty="0" smtClean="0"/>
            </a:br>
            <a:r>
              <a:rPr lang="fr-FR" b="1" dirty="0" smtClean="0"/>
              <a:t>Grande est sa bonté.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J'ai</a:t>
            </a:r>
            <a:r>
              <a:rPr lang="fr-FR" b="1" dirty="0" smtClean="0"/>
              <a:t>, dans ma misère extrême</a:t>
            </a:r>
            <a:r>
              <a:rPr lang="fr-FR" b="1" dirty="0" smtClean="0"/>
              <a:t>, Les </a:t>
            </a:r>
            <a:r>
              <a:rPr lang="fr-FR" b="1" dirty="0" smtClean="0"/>
              <a:t>yeux sur Jésus.</a:t>
            </a:r>
            <a:br>
              <a:rPr lang="fr-FR" b="1" dirty="0" smtClean="0"/>
            </a:br>
            <a:r>
              <a:rPr lang="fr-FR" b="1" dirty="0" smtClean="0"/>
              <a:t>Je suis assuré qu'il m'aime </a:t>
            </a:r>
            <a:r>
              <a:rPr lang="fr-FR" b="1" dirty="0" smtClean="0"/>
              <a:t>: Que </a:t>
            </a:r>
            <a:r>
              <a:rPr lang="fr-FR" b="1" dirty="0" smtClean="0"/>
              <a:t>faut-il de plus?</a:t>
            </a:r>
            <a:br>
              <a:rPr lang="fr-FR" b="1" dirty="0" smtClean="0"/>
            </a:br>
            <a:r>
              <a:rPr lang="fr-FR" b="1" dirty="0" smtClean="0"/>
              <a:t>Les yeux sur Jésus! (bis</a:t>
            </a:r>
            <a:r>
              <a:rPr lang="fr-FR" b="1" dirty="0" smtClean="0"/>
              <a:t>) Gloire </a:t>
            </a:r>
            <a:r>
              <a:rPr lang="fr-FR" b="1" dirty="0" smtClean="0"/>
              <a:t>à son amour suprême!</a:t>
            </a:r>
            <a:br>
              <a:rPr lang="fr-FR" b="1" dirty="0" smtClean="0"/>
            </a:br>
            <a:r>
              <a:rPr lang="fr-FR" b="1" dirty="0" smtClean="0"/>
              <a:t>Que faut-il de plus?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Ton </a:t>
            </a:r>
            <a:r>
              <a:rPr lang="fr-FR" b="1" dirty="0" smtClean="0"/>
              <a:t>sang, sur la croix bénie</a:t>
            </a:r>
            <a:r>
              <a:rPr lang="fr-FR" b="1" dirty="0" smtClean="0"/>
              <a:t>, A </a:t>
            </a:r>
            <a:r>
              <a:rPr lang="fr-FR" b="1" dirty="0" smtClean="0"/>
              <a:t>coulé pour moi,</a:t>
            </a:r>
            <a:br>
              <a:rPr lang="fr-FR" b="1" dirty="0" smtClean="0"/>
            </a:br>
            <a:r>
              <a:rPr lang="fr-FR" b="1" dirty="0" smtClean="0"/>
              <a:t>Et je ne me </a:t>
            </a:r>
            <a:r>
              <a:rPr lang="fr-FR" b="1" dirty="0" smtClean="0"/>
              <a:t>glorifie Qu'en </a:t>
            </a:r>
            <a:r>
              <a:rPr lang="fr-FR" b="1" dirty="0" smtClean="0"/>
              <a:t>toi, divin Roi!</a:t>
            </a:r>
            <a:br>
              <a:rPr lang="fr-FR" b="1" dirty="0" smtClean="0"/>
            </a:br>
            <a:r>
              <a:rPr lang="fr-FR" b="1" dirty="0" smtClean="0"/>
              <a:t>Oui, ce n'est qu'en toi (bis</a:t>
            </a:r>
            <a:r>
              <a:rPr lang="fr-FR" b="1" dirty="0" smtClean="0"/>
              <a:t>) Que </a:t>
            </a:r>
            <a:r>
              <a:rPr lang="fr-FR" b="1" dirty="0" smtClean="0"/>
              <a:t>j'ai le salut, la vie,</a:t>
            </a:r>
            <a:br>
              <a:rPr lang="fr-FR" b="1" dirty="0" smtClean="0"/>
            </a:br>
            <a:r>
              <a:rPr lang="fr-FR" b="1" dirty="0" smtClean="0"/>
              <a:t>Ô Jésus, mon Roi!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C'est Jésus, quand je chancelle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C'est Jésus, quand je chancelle</dc:title>
  <dc:creator>mary</dc:creator>
  <cp:lastModifiedBy>mary</cp:lastModifiedBy>
  <cp:revision>9</cp:revision>
  <dcterms:created xsi:type="dcterms:W3CDTF">2018-11-14T20:35:50Z</dcterms:created>
  <dcterms:modified xsi:type="dcterms:W3CDTF">2018-11-15T15:25:23Z</dcterms:modified>
</cp:coreProperties>
</file>