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F541-7835-41A1-B29E-16D9B0141665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8115-FFC3-4D08-BE4D-67B3224FA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F541-7835-41A1-B29E-16D9B0141665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8115-FFC3-4D08-BE4D-67B3224FA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F541-7835-41A1-B29E-16D9B0141665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8115-FFC3-4D08-BE4D-67B3224FA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F541-7835-41A1-B29E-16D9B0141665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8115-FFC3-4D08-BE4D-67B3224FA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F541-7835-41A1-B29E-16D9B0141665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8115-FFC3-4D08-BE4D-67B3224FA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F541-7835-41A1-B29E-16D9B0141665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8115-FFC3-4D08-BE4D-67B3224FA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F541-7835-41A1-B29E-16D9B0141665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8115-FFC3-4D08-BE4D-67B3224FA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F541-7835-41A1-B29E-16D9B0141665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8115-FFC3-4D08-BE4D-67B3224FA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F541-7835-41A1-B29E-16D9B0141665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8115-FFC3-4D08-BE4D-67B3224FA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F541-7835-41A1-B29E-16D9B0141665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8115-FFC3-4D08-BE4D-67B3224FA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F541-7835-41A1-B29E-16D9B0141665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8115-FFC3-4D08-BE4D-67B3224FA1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DF541-7835-41A1-B29E-16D9B0141665}" type="datetimeFigureOut">
              <a:rPr lang="en-US" smtClean="0"/>
              <a:pPr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C8115-FFC3-4D08-BE4D-67B3224FA1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've a Story to Tell to the Nation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scultați veste bună, popo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624736" cy="434479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Ascultați veste bună, popoare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7776864" cy="5544616"/>
          </a:xfrm>
        </p:spPr>
        <p:txBody>
          <a:bodyPr>
            <a:noAutofit/>
          </a:bodyPr>
          <a:lstStyle/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Ascultați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veste bună,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popoare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Tres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ltati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zorii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r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sar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Și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nu-I alt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veste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mare,                                                                Mai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plin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de-a t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plin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de-at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!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Refren</a:t>
            </a:r>
            <a:r>
              <a:rPr lang="ro-RO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o-RO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Iat</a:t>
            </a:r>
            <a:r>
              <a:rPr lang="ro-RO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noaptea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se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destram</a:t>
            </a:r>
            <a:r>
              <a:rPr lang="ro-RO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Soarele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e-n r</a:t>
            </a:r>
            <a:r>
              <a:rPr lang="ro-RO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o-RO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rit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                              </a:t>
            </a:r>
            <a:r>
              <a:rPr lang="ro-RO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</a:t>
            </a:r>
            <a:r>
              <a:rPr lang="ro-RO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ro-RO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-al </a:t>
            </a:r>
            <a:r>
              <a:rPr lang="ro-RO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ro-RO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cii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o-RO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î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mp</a:t>
            </a:r>
            <a:r>
              <a:rPr lang="ro-RO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rat, C</a:t>
            </a:r>
            <a:r>
              <a:rPr lang="ro-RO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nta</a:t>
            </a:r>
            <a:r>
              <a:rPr lang="ro-RO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ț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 de bun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venit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cântă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 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mpreun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popoare,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 cur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veni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         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Atunci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veci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dispare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                                                            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dragostea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domini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dragostea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domini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 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Ascultați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veste bună, popoare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  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umnezeu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E-al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vostru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-mp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rat: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Primiti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-l, 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ntreaga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suflare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                                                                  C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el ne-a r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scump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rat, 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că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el ne-a r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scump</a:t>
            </a:r>
            <a:r>
              <a:rPr lang="ro-R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rat!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20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Ascultați veste bună, popoare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Ascultați veste bună, popoare </dc:title>
  <dc:creator>mary</dc:creator>
  <cp:lastModifiedBy>mary</cp:lastModifiedBy>
  <cp:revision>16</cp:revision>
  <dcterms:created xsi:type="dcterms:W3CDTF">2018-11-19T22:56:28Z</dcterms:created>
  <dcterms:modified xsi:type="dcterms:W3CDTF">2018-11-20T21:14:21Z</dcterms:modified>
</cp:coreProperties>
</file>