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810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F8322-63B1-462B-B577-716880806C47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A8FF2-656B-4883-8E1F-4E2C0E3BDE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F8322-63B1-462B-B577-716880806C47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A8FF2-656B-4883-8E1F-4E2C0E3BDE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F8322-63B1-462B-B577-716880806C47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A8FF2-656B-4883-8E1F-4E2C0E3BDE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F8322-63B1-462B-B577-716880806C47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A8FF2-656B-4883-8E1F-4E2C0E3BDE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F8322-63B1-462B-B577-716880806C47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A8FF2-656B-4883-8E1F-4E2C0E3BDE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F8322-63B1-462B-B577-716880806C47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A8FF2-656B-4883-8E1F-4E2C0E3BDE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F8322-63B1-462B-B577-716880806C47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A8FF2-656B-4883-8E1F-4E2C0E3BDE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F8322-63B1-462B-B577-716880806C47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A8FF2-656B-4883-8E1F-4E2C0E3BDE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F8322-63B1-462B-B577-716880806C47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A8FF2-656B-4883-8E1F-4E2C0E3BDE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F8322-63B1-462B-B577-716880806C47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A8FF2-656B-4883-8E1F-4E2C0E3BDE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F8322-63B1-462B-B577-716880806C47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A8FF2-656B-4883-8E1F-4E2C0E3BDE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4F8322-63B1-462B-B577-716880806C47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A8FF2-656B-4883-8E1F-4E2C0E3BDEE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peace, like a river, attendeth my way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 paz Eu vos deix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260648"/>
            <a:ext cx="4248472" cy="578495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A paz Eu vos deixo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39752" y="1268760"/>
            <a:ext cx="4392488" cy="4896544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“A paz Eu vos deixo”, falou o Salvador,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“A paz que o mundo não dá”.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Fiel é o Senhor que, por grande amor,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Palavra em nós cumprirá.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rgbClr val="FF0000"/>
                </a:solidFill>
              </a:rPr>
              <a:t>Coro:                                                                          Haja paz desde os céus;</a:t>
            </a:r>
            <a:br>
              <a:rPr lang="pt-BR" b="1" dirty="0" smtClean="0">
                <a:solidFill>
                  <a:srgbClr val="FF0000"/>
                </a:solidFill>
              </a:rPr>
            </a:br>
            <a:r>
              <a:rPr lang="pt-BR" b="1" dirty="0" smtClean="0">
                <a:solidFill>
                  <a:srgbClr val="FF0000"/>
                </a:solidFill>
              </a:rPr>
              <a:t>Haja paz sobre o povo de Deus.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Ainda que os montes se movam do lugar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a terra não mais produzir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tudo, no mundo pareça falhar,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Os fiéis vão a Cristo seguir.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Real fortaleza que não se abalará,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veio em nós construir;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 Deus, nossa crença fundada está;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Aguardamos glorioso porvir.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18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 paz Eu vos deixo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paz Eu vos deixo</dc:title>
  <dc:creator>mary</dc:creator>
  <cp:lastModifiedBy>mary</cp:lastModifiedBy>
  <cp:revision>3</cp:revision>
  <dcterms:created xsi:type="dcterms:W3CDTF">2019-12-17T22:14:39Z</dcterms:created>
  <dcterms:modified xsi:type="dcterms:W3CDTF">2020-05-03T14:17:14Z</dcterms:modified>
</cp:coreProperties>
</file>