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01B4C-BE83-4CD1-95CF-7A1B07664014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66D8-9748-4BD2-9E5F-8D85FCAB3F2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ome to the Savior, Make No Delay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 Jesucristo ven sin Tard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0"/>
            <a:ext cx="5760640" cy="54868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A Jesucristo ven sin Tardar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3960440" cy="5976664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Jesucristo ven sin tardar,                 Que entre nosotros hoy Él está,          Y te convida con dulce afán,             Tierno diciendo “Ven”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s-E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sz="2000" b="1" dirty="0" smtClean="0">
                <a:solidFill>
                  <a:srgbClr val="FF0000"/>
                </a:solidFill>
              </a:rPr>
              <a:t>Coro                                                   ¡Oh cuán grata es nuestra reunión,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rgbClr val="FF0000"/>
                </a:solidFill>
              </a:rPr>
              <a:t>Cuando el Reino establecido ya,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rgbClr val="FF0000"/>
                </a:solidFill>
              </a:rPr>
              <a:t>Contigo estemos en comunión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rgbClr val="FF0000"/>
                </a:solidFill>
              </a:rPr>
              <a:t>Gozando eterno bien! </a:t>
            </a:r>
            <a:br>
              <a:rPr lang="es-ES" sz="2000" b="1" dirty="0" smtClean="0">
                <a:solidFill>
                  <a:srgbClr val="FF0000"/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Piensa que Él sólo puede colmar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 triste pecho de gozo y paz;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porque anhela tu bienestar,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Vuelve a decirte: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“Ven”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 voz escucha sin vacilar,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 grato acepta lo que hoy te da.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 vez mañana no habrá lugar.</a:t>
            </a:r>
            <a:b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te detengas, “Ven”.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 Jesucristo ven sin Tardar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Jesucristo ven sin Tardar</dc:title>
  <dc:creator>mary</dc:creator>
  <cp:lastModifiedBy>mary</cp:lastModifiedBy>
  <cp:revision>6</cp:revision>
  <dcterms:created xsi:type="dcterms:W3CDTF">2018-11-01T16:40:19Z</dcterms:created>
  <dcterms:modified xsi:type="dcterms:W3CDTF">2018-11-01T19:27:24Z</dcterms:modified>
</cp:coreProperties>
</file>