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8CD9-FD76-430B-8304-E737B585722C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64E4-7C43-43C2-B607-0B24AD797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8CD9-FD76-430B-8304-E737B585722C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64E4-7C43-43C2-B607-0B24AD797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8CD9-FD76-430B-8304-E737B585722C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64E4-7C43-43C2-B607-0B24AD797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8CD9-FD76-430B-8304-E737B585722C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64E4-7C43-43C2-B607-0B24AD797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8CD9-FD76-430B-8304-E737B585722C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64E4-7C43-43C2-B607-0B24AD797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8CD9-FD76-430B-8304-E737B585722C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64E4-7C43-43C2-B607-0B24AD797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8CD9-FD76-430B-8304-E737B585722C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64E4-7C43-43C2-B607-0B24AD797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8CD9-FD76-430B-8304-E737B585722C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64E4-7C43-43C2-B607-0B24AD797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8CD9-FD76-430B-8304-E737B585722C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64E4-7C43-43C2-B607-0B24AD797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8CD9-FD76-430B-8304-E737B585722C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64E4-7C43-43C2-B607-0B24AD797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8CD9-FD76-430B-8304-E737B585722C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64E4-7C43-43C2-B607-0B24AD797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B8CD9-FD76-430B-8304-E737B585722C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64E4-7C43-43C2-B607-0B24AD7973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세상 모든 풍파 너를 흔들어1.jpg"/>
          <p:cNvPicPr>
            <a:picLocks noChangeAspect="1"/>
          </p:cNvPicPr>
          <p:nvPr userDrawn="1"/>
        </p:nvPicPr>
        <p:blipFill>
          <a:blip r:embed="rId14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遇著試煉災禍圍你真艱苦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16632"/>
            <a:ext cx="5760640" cy="578495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遇著試煉災禍圍你真艱苦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5328592" cy="3816424"/>
          </a:xfrm>
        </p:spPr>
        <p:txBody>
          <a:bodyPr>
            <a:noAutofit/>
          </a:bodyPr>
          <a:lstStyle/>
          <a:p>
            <a:pPr algn="l"/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遇著試煉災禍圍你真艱苦，致到餒志失望四面看無路</a:t>
            </a:r>
            <a:b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你所得的恩賜各項想來記，穩當滿心感謝上帝大慈悲</a:t>
            </a:r>
            <a:b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zh-TW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zh-TW" altLang="en-US" sz="1600" b="1" dirty="0" smtClean="0">
                <a:solidFill>
                  <a:srgbClr val="FF0000"/>
                </a:solidFill>
              </a:rPr>
              <a:t>副歌</a:t>
            </a:r>
          </a:p>
          <a:p>
            <a:pPr algn="l"/>
            <a:r>
              <a:rPr lang="zh-TW" altLang="en-US" sz="1600" b="1" dirty="0" smtClean="0">
                <a:solidFill>
                  <a:srgbClr val="FF0000"/>
                </a:solidFill>
              </a:rPr>
              <a:t>主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的恩賜你當算當數，主知恩賜你豈算能了</a:t>
            </a:r>
            <a:br>
              <a:rPr lang="zh-TW" altLang="en-US" sz="1600" b="1" dirty="0" smtClean="0">
                <a:solidFill>
                  <a:srgbClr val="FF0000"/>
                </a:solidFill>
              </a:rPr>
            </a:br>
            <a:r>
              <a:rPr lang="zh-TW" altLang="en-US" sz="1600" b="1" dirty="0" smtClean="0">
                <a:solidFill>
                  <a:srgbClr val="FF0000"/>
                </a:solidFill>
              </a:rPr>
              <a:t>主的恩賜各項算來記，穩當滿心感謝上帝大慈悲</a:t>
            </a:r>
            <a:br>
              <a:rPr lang="zh-TW" altLang="en-US" sz="1600" b="1" dirty="0" smtClean="0">
                <a:solidFill>
                  <a:srgbClr val="FF0000"/>
                </a:solidFill>
              </a:rPr>
            </a:b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有時掛慮煩惱致到心亂亂，訝疑上帝愛疼背十架不願</a:t>
            </a:r>
            <a:b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你所得的恩賜又再想來記，訝疑就能無去日日愛吟詩</a:t>
            </a:r>
            <a:b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想別人有福氣建置大家伙，勿得嘆氣貧窮天裡有厝宅</a:t>
            </a:r>
            <a:b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你所得的恩賜錢銀不建置，你的寶貝尊貴豈無藏在天</a:t>
            </a:r>
            <a:b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zh-TW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所以經過試煉不論大小事，勿得餒志失望上帝永做主，</a:t>
            </a:r>
          </a:p>
          <a:p>
            <a:pPr algn="l"/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你所得的恩賜照舊想來講，主能安慰幫助引導到天堂。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34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遇著試煉災禍圍你真艱苦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遇著試煉災禍圍你真艱苦</dc:title>
  <dc:creator>mary</dc:creator>
  <cp:lastModifiedBy>mary</cp:lastModifiedBy>
  <cp:revision>8</cp:revision>
  <dcterms:created xsi:type="dcterms:W3CDTF">2018-10-24T17:04:58Z</dcterms:created>
  <dcterms:modified xsi:type="dcterms:W3CDTF">2018-10-25T18:17:44Z</dcterms:modified>
</cp:coreProperties>
</file>