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53539-61B2-44A8-9CA1-8264B3537EA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34E77-23AB-468E-8A59-64845C380E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透早去撒好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1"/>
            <a:ext cx="3528392" cy="432048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透早去撒好種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052736"/>
            <a:ext cx="3096344" cy="4586064"/>
          </a:xfrm>
        </p:spPr>
        <p:txBody>
          <a:bodyPr>
            <a:noAutofit/>
          </a:bodyPr>
          <a:lstStyle/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透早去撒好種，用殷勤及熱情，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日晝去撒好種，半哺也無停；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著吞愞到稻熟，寬心聽候收成，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就會歡喜吟詩，五穀收倒來！ </a:t>
            </a:r>
          </a:p>
          <a:p>
            <a:pPr algn="l"/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五穀收倒來！五穀收倒來！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就會歡喜吟詩，五穀收倒來！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五穀收倒來！五穀收倒來！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就會歡喜吟詩，五穀收倒來 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好天去撒好種，風雨也呣通停，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雖然烏雲遮密，也是著向前；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工課若做清楚，即時就通收成，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就會歡喜吟詩，五穀收倒來！ </a:t>
            </a:r>
          </a:p>
          <a:p>
            <a:pPr algn="l"/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照常去撒好種，做工甘願著磨，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雖然抵著危險，呣肯半路息；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工程若是完成，救主就來接我，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就會歡喜吟詩，五穀收倒來！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220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透早去撒好種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透早去撒好種</dc:title>
  <dc:creator>mary</dc:creator>
  <cp:lastModifiedBy>mary</cp:lastModifiedBy>
  <cp:revision>6</cp:revision>
  <dcterms:created xsi:type="dcterms:W3CDTF">2022-09-10T19:56:02Z</dcterms:created>
  <dcterms:modified xsi:type="dcterms:W3CDTF">2022-09-12T16:44:53Z</dcterms:modified>
</cp:coreProperties>
</file>