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0D69-A94E-4559-99E4-A1B56D97DD08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A1E0D-8190-4168-89E7-610FDF5832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0D69-A94E-4559-99E4-A1B56D97DD08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A1E0D-8190-4168-89E7-610FDF5832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0D69-A94E-4559-99E4-A1B56D97DD08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A1E0D-8190-4168-89E7-610FDF5832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0D69-A94E-4559-99E4-A1B56D97DD08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A1E0D-8190-4168-89E7-610FDF5832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0D69-A94E-4559-99E4-A1B56D97DD08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A1E0D-8190-4168-89E7-610FDF5832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0D69-A94E-4559-99E4-A1B56D97DD08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A1E0D-8190-4168-89E7-610FDF5832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0D69-A94E-4559-99E4-A1B56D97DD08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A1E0D-8190-4168-89E7-610FDF5832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0D69-A94E-4559-99E4-A1B56D97DD08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A1E0D-8190-4168-89E7-610FDF5832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0D69-A94E-4559-99E4-A1B56D97DD08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A1E0D-8190-4168-89E7-610FDF5832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0D69-A94E-4559-99E4-A1B56D97DD08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A1E0D-8190-4168-89E7-610FDF5832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0D69-A94E-4559-99E4-A1B56D97DD08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A1E0D-8190-4168-89E7-610FDF5832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80D69-A94E-4559-99E4-A1B56D97DD08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A1E0D-8190-4168-89E7-610FDF58320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성부 성자와 성령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荣耀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896" y="980728"/>
            <a:ext cx="1728192" cy="506487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荣耀颂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2924944"/>
            <a:ext cx="3632448" cy="2736304"/>
          </a:xfrm>
        </p:spPr>
        <p:txBody>
          <a:bodyPr>
            <a:norm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榮耀都歸於聖父，聖子，聖靈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三一全能真神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正如太初直到現今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榮耀萬古而常新，永無窮盡。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榮耀都歸於聖父，聖子，聖靈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三一全能真神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正如太初直到現今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榮耀萬古而常新，永無窮盡。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14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荣耀颂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荣耀颂</dc:title>
  <dc:creator>mary</dc:creator>
  <cp:lastModifiedBy>mary</cp:lastModifiedBy>
  <cp:revision>3</cp:revision>
  <dcterms:created xsi:type="dcterms:W3CDTF">2018-10-16T16:08:57Z</dcterms:created>
  <dcterms:modified xsi:type="dcterms:W3CDTF">2018-10-16T19:47:50Z</dcterms:modified>
</cp:coreProperties>
</file>