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F3A-8118-4FEF-A2C3-F80715F0345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206-7936-47D6-893B-F961B7EAF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F3A-8118-4FEF-A2C3-F80715F0345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206-7936-47D6-893B-F961B7EAF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F3A-8118-4FEF-A2C3-F80715F0345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206-7936-47D6-893B-F961B7EAF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F3A-8118-4FEF-A2C3-F80715F0345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206-7936-47D6-893B-F961B7EAF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F3A-8118-4FEF-A2C3-F80715F0345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206-7936-47D6-893B-F961B7EAF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F3A-8118-4FEF-A2C3-F80715F0345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206-7936-47D6-893B-F961B7EAF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F3A-8118-4FEF-A2C3-F80715F0345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206-7936-47D6-893B-F961B7EAF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F3A-8118-4FEF-A2C3-F80715F0345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206-7936-47D6-893B-F961B7EAF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F3A-8118-4FEF-A2C3-F80715F0345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206-7936-47D6-893B-F961B7EAF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F3A-8118-4FEF-A2C3-F80715F0345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206-7936-47D6-893B-F961B7EAF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EF3A-8118-4FEF-A2C3-F80715F0345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86206-7936-47D6-893B-F961B7EAF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CEF3A-8118-4FEF-A2C3-F80715F03451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86206-7936-47D6-893B-F961B7EAF5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Father's Hear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父なる神の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312368" cy="72008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/>
              <a:t>父なる神の愛</a:t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5400600" cy="3744416"/>
          </a:xfrm>
        </p:spPr>
        <p:txBody>
          <a:bodyPr>
            <a:norm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父の心ある所に　我が心あるように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父の涙がある所に  我が涙もあるように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父の見てる　一人の魂に  我が目も留まるように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父が哀れむ暗闇の地に　 我が足が向かうように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我が心    父の思い知り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御心とひとつになるように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我がすべて父の思い知り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御心を歩めるように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父なる神の愛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父なる神の愛 </dc:title>
  <dc:creator>mary</dc:creator>
  <cp:lastModifiedBy>mary</cp:lastModifiedBy>
  <cp:revision>5</cp:revision>
  <dcterms:created xsi:type="dcterms:W3CDTF">2020-05-21T16:56:19Z</dcterms:created>
  <dcterms:modified xsi:type="dcterms:W3CDTF">2020-05-21T18:07:31Z</dcterms:modified>
</cp:coreProperties>
</file>