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4606-6D45-4599-8E8F-FF2774A9072F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4CB-C360-4FDE-A7F1-08275694A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4606-6D45-4599-8E8F-FF2774A9072F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4CB-C360-4FDE-A7F1-08275694A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4606-6D45-4599-8E8F-FF2774A9072F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4CB-C360-4FDE-A7F1-08275694A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4606-6D45-4599-8E8F-FF2774A9072F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4CB-C360-4FDE-A7F1-08275694A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4606-6D45-4599-8E8F-FF2774A9072F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4CB-C360-4FDE-A7F1-08275694A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4606-6D45-4599-8E8F-FF2774A9072F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4CB-C360-4FDE-A7F1-08275694A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4606-6D45-4599-8E8F-FF2774A9072F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4CB-C360-4FDE-A7F1-08275694A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4606-6D45-4599-8E8F-FF2774A9072F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4CB-C360-4FDE-A7F1-08275694A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4606-6D45-4599-8E8F-FF2774A9072F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4CB-C360-4FDE-A7F1-08275694A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4606-6D45-4599-8E8F-FF2774A9072F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4CB-C360-4FDE-A7F1-08275694A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4606-6D45-4599-8E8F-FF2774A9072F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64CB-C360-4FDE-A7F1-08275694A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74606-6D45-4599-8E8F-FF2774A9072F}" type="datetimeFigureOut">
              <a:rPr lang="en-US" smtClean="0"/>
              <a:pPr/>
              <a:t>10/18/2018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D64CB-C360-4FDE-A7F1-08275694A5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求主領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228600"/>
            <a:ext cx="2362200" cy="5365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求主領我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990600"/>
            <a:ext cx="3886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求</a:t>
            </a:r>
            <a:r>
              <a:rPr lang="zh-TW" altLang="en-US" b="1" dirty="0" smtClean="0"/>
              <a:t>主領我免走錯，體恤引導我全路；</a:t>
            </a:r>
            <a:br>
              <a:rPr lang="zh-TW" altLang="en-US" b="1" dirty="0" smtClean="0"/>
            </a:br>
            <a:r>
              <a:rPr lang="zh-TW" altLang="en-US" b="1" dirty="0" smtClean="0"/>
              <a:t>主在身邊極安全，願在主愛中居住。</a:t>
            </a:r>
            <a:br>
              <a:rPr lang="zh-TW" altLang="en-US" b="1" dirty="0" smtClean="0"/>
            </a:br>
            <a:endParaRPr lang="en-US" altLang="zh-TW" b="1" smtClean="0"/>
          </a:p>
          <a:p>
            <a:endParaRPr lang="en-US" altLang="zh-TW" b="1" dirty="0" smtClean="0"/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副歌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領我，領我，求主領我免走錯；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恩領我安度歲月，直到進入主恩座。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zh-TW" altLang="en-US" b="1" dirty="0" smtClean="0"/>
              <a:t>世</a:t>
            </a:r>
            <a:r>
              <a:rPr lang="zh-TW" altLang="en-US" b="1" dirty="0" smtClean="0"/>
              <a:t>上風濤浪翻滾，主是我靈避難所，</a:t>
            </a:r>
            <a:br>
              <a:rPr lang="zh-TW" altLang="en-US" b="1" dirty="0" smtClean="0"/>
            </a:br>
            <a:r>
              <a:rPr lang="zh-TW" altLang="en-US" b="1" dirty="0" smtClean="0"/>
              <a:t>一切希望惟靠主，主臨近我便穩妥。</a:t>
            </a:r>
            <a:br>
              <a:rPr lang="zh-TW" altLang="en-US" b="1" dirty="0" smtClean="0"/>
            </a:br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zh-TW" altLang="en-US" b="1" dirty="0" smtClean="0"/>
              <a:t>求</a:t>
            </a:r>
            <a:r>
              <a:rPr lang="zh-TW" altLang="en-US" b="1" dirty="0" smtClean="0"/>
              <a:t>主引領我全生，直到今世風暴過，</a:t>
            </a:r>
            <a:br>
              <a:rPr lang="zh-TW" altLang="en-US" b="1" dirty="0" smtClean="0"/>
            </a:br>
            <a:r>
              <a:rPr lang="zh-TW" altLang="en-US" b="1" dirty="0" smtClean="0"/>
              <a:t>使我安抵永明境，再無眼淚與災禍</a:t>
            </a:r>
            <a:r>
              <a:rPr lang="zh-TW" altLang="en-US" b="1" dirty="0" smtClean="0"/>
              <a:t>。</a:t>
            </a:r>
            <a:endParaRPr lang="en-US" altLang="zh-TW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求主領我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求主領我</dc:title>
  <dc:creator>user</dc:creator>
  <cp:lastModifiedBy>mary</cp:lastModifiedBy>
  <cp:revision>7</cp:revision>
  <dcterms:created xsi:type="dcterms:W3CDTF">2018-06-26T08:45:33Z</dcterms:created>
  <dcterms:modified xsi:type="dcterms:W3CDTF">2018-10-19T01:48:34Z</dcterms:modified>
</cp:coreProperties>
</file>