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AB22-0102-4722-8DB4-92484D6B160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969C-FD57-4E8A-8305-34553D2F4E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AB22-0102-4722-8DB4-92484D6B160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969C-FD57-4E8A-8305-34553D2F4E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AB22-0102-4722-8DB4-92484D6B160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969C-FD57-4E8A-8305-34553D2F4E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AB22-0102-4722-8DB4-92484D6B160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969C-FD57-4E8A-8305-34553D2F4E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AB22-0102-4722-8DB4-92484D6B160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969C-FD57-4E8A-8305-34553D2F4E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AB22-0102-4722-8DB4-92484D6B160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969C-FD57-4E8A-8305-34553D2F4E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AB22-0102-4722-8DB4-92484D6B160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969C-FD57-4E8A-8305-34553D2F4E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AB22-0102-4722-8DB4-92484D6B160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969C-FD57-4E8A-8305-34553D2F4E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AB22-0102-4722-8DB4-92484D6B160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969C-FD57-4E8A-8305-34553D2F4E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AB22-0102-4722-8DB4-92484D6B160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969C-FD57-4E8A-8305-34553D2F4E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AB22-0102-4722-8DB4-92484D6B160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7969C-FD57-4E8A-8305-34553D2F4E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8AB22-0102-4722-8DB4-92484D6B160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7969C-FD57-4E8A-8305-34553D2F4E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樂哉，救主為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744416" cy="288032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樂哉，救主為王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548680"/>
            <a:ext cx="44644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同來敬拜大君 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樂哉救主為王                              眾心感恩歌頌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 慶祝得勝輝煌</a:t>
            </a:r>
            <a:r>
              <a:rPr lang="en-US" altLang="zh-TW" b="1" dirty="0" smtClean="0"/>
              <a:t>.</a:t>
            </a:r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ko-KR" altLang="en-US" b="1" dirty="0">
                <a:solidFill>
                  <a:srgbClr val="FF0000"/>
                </a:solidFill>
              </a:rPr>
              <a:t>副歌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萬眾一心</a:t>
            </a:r>
            <a:r>
              <a:rPr lang="en-US" altLang="zh-TW" b="1" dirty="0" smtClean="0">
                <a:solidFill>
                  <a:srgbClr val="FF0000"/>
                </a:solidFill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</a:rPr>
              <a:t> 齊聲高唱</a:t>
            </a:r>
            <a:r>
              <a:rPr lang="en-US" altLang="zh-TW" b="1" dirty="0" smtClean="0">
                <a:solidFill>
                  <a:srgbClr val="FF0000"/>
                </a:solidFill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</a:rPr>
              <a:t> 歡欣</a:t>
            </a:r>
            <a:r>
              <a:rPr lang="en-US" altLang="zh-TW" b="1" dirty="0" smtClean="0">
                <a:solidFill>
                  <a:srgbClr val="FF0000"/>
                </a:solidFill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</a:rPr>
              <a:t> 歡欣</a:t>
            </a:r>
            <a:r>
              <a:rPr lang="en-US" altLang="zh-TW" b="1" dirty="0" smtClean="0">
                <a:solidFill>
                  <a:srgbClr val="FF0000"/>
                </a:solidFill>
              </a:rPr>
              <a:t>,</a:t>
            </a:r>
            <a:r>
              <a:rPr lang="zh-TW" altLang="en-US" b="1" dirty="0" smtClean="0">
                <a:solidFill>
                  <a:srgbClr val="FF0000"/>
                </a:solidFill>
              </a:rPr>
              <a:t> 樂哉歡欣</a:t>
            </a:r>
            <a:r>
              <a:rPr lang="en-US" altLang="zh-TW" b="1" dirty="0" smtClean="0">
                <a:solidFill>
                  <a:srgbClr val="FF0000"/>
                </a:solidFill>
              </a:rPr>
              <a:t>.</a:t>
            </a:r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zh-TW" altLang="en-US" b="1" dirty="0" smtClean="0"/>
              <a:t>救主耶穌為君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 真理慈愛之神                            潔淨我眾過犯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 如今坐在天上</a:t>
            </a:r>
            <a:r>
              <a:rPr lang="en-US" altLang="zh-TW" b="1" dirty="0" smtClean="0"/>
              <a:t>.</a:t>
            </a:r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zh-TW" altLang="en-US" b="1" dirty="0" smtClean="0"/>
              <a:t>在父神的右邊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 靜待敵人歸 降                            俯伏在祂腳前 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誠心聽候訓令</a:t>
            </a:r>
            <a:r>
              <a:rPr lang="en-US" altLang="zh-TW" b="1" dirty="0" smtClean="0"/>
              <a:t>.</a:t>
            </a:r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zh-TW" altLang="en-US" b="1" dirty="0" smtClean="0"/>
              <a:t>喜樂榮耀盼望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 耶穌必再降臨                             引領祂眾僕人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回歸天上家園</a:t>
            </a:r>
            <a:r>
              <a:rPr lang="en-US" altLang="zh-TW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137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樂哉，救主為王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樂哉，救主為王</dc:title>
  <dc:creator>mary</dc:creator>
  <cp:lastModifiedBy>mary</cp:lastModifiedBy>
  <cp:revision>6</cp:revision>
  <dcterms:created xsi:type="dcterms:W3CDTF">2018-10-23T14:24:23Z</dcterms:created>
  <dcterms:modified xsi:type="dcterms:W3CDTF">2018-10-23T16:24:24Z</dcterms:modified>
</cp:coreProperties>
</file>