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0B490-2E8D-4FA4-AF3A-A667865E5674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23A03-F5AF-47E2-B971-0D5096BFD5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931388" y="1052736"/>
            <a:ext cx="6212612" cy="4804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有一血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304256" cy="548679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有一血泉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104456" cy="6120680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有一血泉，血流盈满，涌自耶稣肋边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；人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只要投身此泉，立去全人罪愆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  立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去全人罪愆，立去全人罪愆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    罪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人只要投身此泉，立去全人罪愆。</a:t>
            </a:r>
          </a:p>
          <a:p>
            <a:pPr algn="l"/>
            <a:endParaRPr lang="en-US" altLang="zh-C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藉着信心，我见此泉从你伤痕流出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 救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赎的爱，成我诗篇，一生铭刻肺腑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一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生铭刻肺腑，一生铭刻肺腑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    救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赎的爱，成我诗篇，一生铭刻肺腑。</a:t>
            </a:r>
          </a:p>
          <a:p>
            <a:pPr algn="l"/>
            <a:endParaRPr lang="en-US" altLang="zh-C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主，我相信，你已豫备一个金琴佳美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；虽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然我是这样不配，因血白白赐给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。因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血白白赐给，因血白白赐给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   虽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然我是这样不配，因血白白赐给。</a:t>
            </a:r>
          </a:p>
          <a:p>
            <a:pPr algn="l"/>
            <a:endParaRPr lang="en-US" altLang="zh-C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神圣能力调弦定音，弹出高贵乐声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  无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穷年日，父耳所听，惟独羔羊的名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。惟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独羔羊的名，惟独羔羊的名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      无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穷年日，父耳所听，惟独羔羊的名。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257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有一血泉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有一血泉</dc:title>
  <dc:creator>mary</dc:creator>
  <cp:lastModifiedBy>mary</cp:lastModifiedBy>
  <cp:revision>5</cp:revision>
  <dcterms:created xsi:type="dcterms:W3CDTF">2018-10-08T19:29:43Z</dcterms:created>
  <dcterms:modified xsi:type="dcterms:W3CDTF">2018-10-10T01:04:50Z</dcterms:modified>
</cp:coreProperties>
</file>