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A361B-F6C7-4698-8F64-07495DBA80AB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73C1-BADC-42E6-BC19-20018A8D3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ic sweetness sits enthroned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救主威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304256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救主威容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764704"/>
            <a:ext cx="3600400" cy="583264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慈祥和藹尊貴威嚴，顯在救主聖顏；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頭上戴榮耀冠冕，                     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口流出恩言，祂口流出恩言。</a:t>
            </a:r>
          </a:p>
          <a:p>
            <a:pPr algn="l"/>
            <a:endParaRPr lang="en-US" altLang="zh-TW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普天之下萬眾生靈，誰比救主尊榮？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比一切更美更清，                   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配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受讚美稱頌，配受讚美稱頌。</a:t>
            </a:r>
          </a:p>
          <a:p>
            <a:pPr algn="l"/>
            <a:endParaRPr lang="en-US" altLang="zh-TW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祂見我陷痛苦深淵，竟來解我憂傷； 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我背負羞辱十架，                       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患祂全擔當，憂患祂全擔當。</a:t>
            </a:r>
          </a:p>
          <a:p>
            <a:pPr algn="l"/>
            <a:endParaRPr lang="en-US" altLang="zh-TW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祂賜我生命與氣息，賜我所有喜樂；  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我得勝脫離永死，        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從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此為祂而活，從此為祂而活。</a:t>
            </a:r>
          </a:p>
          <a:p>
            <a:pPr algn="l"/>
            <a:endParaRPr lang="en-US" altLang="zh-TW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因主賜我豐富恩典，證明神愛無邊；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我能有千萬顆心，              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願完全奉獻，我願完全奉獻。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196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救主威容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救主威容</dc:title>
  <dc:creator>mary</dc:creator>
  <cp:lastModifiedBy>mary</cp:lastModifiedBy>
  <cp:revision>4</cp:revision>
  <dcterms:created xsi:type="dcterms:W3CDTF">2018-07-30T18:42:44Z</dcterms:created>
  <dcterms:modified xsi:type="dcterms:W3CDTF">2018-10-15T14:39:04Z</dcterms:modified>
</cp:coreProperties>
</file>