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7FBAC-122F-4126-AF01-376A174D14C7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9D32F-944C-4066-B380-D21551F159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灵镇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1268760"/>
            <a:ext cx="2448272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我灵镇静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2420888"/>
            <a:ext cx="5832648" cy="4032448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靈鎮靜！上主今在你旁；憂愁十架，你要忍耐擔當；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信靠天父，為你安排主張；萬變之中，惟主信實永長；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我靈鎮靜！天友最是善良，經過荊棘，引到歡樂地方。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靈鎮靜！一切主必擔當；未來引導，仍像過去一樣；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莫讓何事動搖信心，希望；目前奧秘，日後必成光明；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我靈鎮靜！風浪仍聽主命，正如當年，遵主吩咐平靜。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靈鎮靜！光陰如飛過去；那日與主，永遠同在一處；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失望，憂驚，那日都要消散；重享純愛，忘記一切愁煩；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我靈鎮靜！那日眼淚抹乾；我們歡聚，永享恩眷平安。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我灵镇静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我灵镇静</dc:title>
  <dc:creator>mary</dc:creator>
  <cp:lastModifiedBy>mary</cp:lastModifiedBy>
  <cp:revision>3</cp:revision>
  <dcterms:created xsi:type="dcterms:W3CDTF">2018-10-15T22:58:30Z</dcterms:created>
  <dcterms:modified xsi:type="dcterms:W3CDTF">2018-10-16T16:25:20Z</dcterms:modified>
</cp:coreProperties>
</file>