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82E28-C7D7-4238-B287-F5EC5B49635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CFD02-DA5F-40CF-BAA4-C982A2DCB9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Father's Hear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父的心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1"/>
            <a:ext cx="2952328" cy="50405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天父的心意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7520880" cy="4802088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天父你的眼光和心思所到之处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让我的眼光和心思跟随你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天父阿在你的眼泪所汇聚之处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愿我的眼泪也在那里凝聚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天父你的双眼注视怜悯失丧灵魂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愿我的双眼也能注视怜悯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天父阿在你泪水滴落湿透的黑暗处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我的双脚也愿意走向前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愿我心能更深认识天父的心意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我的意念但愿能够贴近天父的意念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我的全人更深认识天父的心意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愿将我的生命全然献给你</a:t>
            </a:r>
            <a:endParaRPr lang="ko-KR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天父的心意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天父的心意 </dc:title>
  <dc:creator>mary</dc:creator>
  <cp:lastModifiedBy>mary</cp:lastModifiedBy>
  <cp:revision>4</cp:revision>
  <dcterms:created xsi:type="dcterms:W3CDTF">2020-05-21T16:49:34Z</dcterms:created>
  <dcterms:modified xsi:type="dcterms:W3CDTF">2020-05-21T18:07:02Z</dcterms:modified>
</cp:coreProperties>
</file>