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6074-84FF-4743-BD61-365A8427788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969FF-07B6-4469-975A-F42D5E50C9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ere Is a Land That If Fairer Than Day.jpg"/>
          <p:cNvPicPr>
            <a:picLocks noChangeAspect="1"/>
          </p:cNvPicPr>
          <p:nvPr userDrawn="1"/>
        </p:nvPicPr>
        <p:blipFill>
          <a:blip r:embed="rId14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再不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260649"/>
            <a:ext cx="1872208" cy="43204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再不久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4824536" cy="554461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有一地比正午更光明，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路遙遙我因信常望見，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我天父久已在那邊等，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主為我備居所於裏面。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ko-KR" altLang="en-US" b="1" dirty="0" smtClean="0">
                <a:solidFill>
                  <a:srgbClr val="FF0000"/>
                </a:solidFill>
              </a:rPr>
              <a:t>副歌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l"/>
            <a:r>
              <a:rPr lang="zh-TW" altLang="en-US" b="1" dirty="0" smtClean="0">
                <a:solidFill>
                  <a:srgbClr val="FF0000"/>
                </a:solidFill>
              </a:rPr>
              <a:t>再</a:t>
            </a:r>
            <a:r>
              <a:rPr lang="zh-TW" altLang="en-US" b="1" dirty="0" smtClean="0">
                <a:solidFill>
                  <a:srgbClr val="FF0000"/>
                </a:solidFill>
              </a:rPr>
              <a:t>不久，再不久，將會晤眾聖徒於美地；  再不久，再不久，將會晤眾聖徒於美地。</a:t>
            </a:r>
            <a:br>
              <a:rPr lang="zh-TW" altLang="en-US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到美地，同唱詩，同讚頌，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眾聖徒心喜樂何久長；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得安息，享永生，常交通，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無懼怕，無憂愁，無悲傷。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再不久，同聚集來唱詩，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同讚頌我聖父奇妙愛：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賜獨子來世界受苦死，</a:t>
            </a:r>
            <a:b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使罪人能得救至萬代。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再不久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再不久</dc:title>
  <dc:creator>mary</dc:creator>
  <cp:lastModifiedBy>mary</cp:lastModifiedBy>
  <cp:revision>4</cp:revision>
  <dcterms:created xsi:type="dcterms:W3CDTF">2018-10-17T15:36:14Z</dcterms:created>
  <dcterms:modified xsi:type="dcterms:W3CDTF">2018-10-17T18:28:12Z</dcterms:modified>
</cp:coreProperties>
</file>