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E11F6-E867-4ACC-9155-5EB419A18EE8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AA642-2DB5-49A6-9F0A-2BDC4AC289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reat is Thy faithfulnes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的信實廣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260648"/>
            <a:ext cx="3312368" cy="434479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你的信實廣大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5976664" cy="4248472"/>
          </a:xfrm>
        </p:spPr>
        <p:txBody>
          <a:bodyPr>
            <a:normAutofit lnSpcReduction="1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你的信實廣大，我神我天父，在你永遠沒有轉動影兒；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永不改變，父神每天施憐憫，無始無終上主，施恩不盡。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rgbClr val="FF0000"/>
                </a:solidFill>
              </a:rPr>
              <a:t>副歌                                                                                                  你的信實廣大，你的信實廣大，清晨復清晨，更經歷新恩；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我所需用你恩手豐富預備，你的信實廣大，顯在我身。</a:t>
            </a:r>
            <a:endParaRPr lang="en-US" altLang="zh-TW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春夏秋冬四季，有栽種收成，日月星辰時刻運轉不停；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宇宙萬物都見證造物主宰，述說天父豐盛，信實，慈愛。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你赦免我罪過，賜永遠安寧，你常與我同在，安慰引領；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求賜今天力量，明天的盼望，從天降下恩典，福樂無窮。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30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你的信實廣大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你的信實廣大</dc:title>
  <dc:creator>mary</dc:creator>
  <cp:lastModifiedBy>mary</cp:lastModifiedBy>
  <cp:revision>3</cp:revision>
  <dcterms:created xsi:type="dcterms:W3CDTF">2018-10-04T16:10:10Z</dcterms:created>
  <dcterms:modified xsi:type="dcterms:W3CDTF">2018-10-04T17:12:27Z</dcterms:modified>
</cp:coreProperties>
</file>