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8054E-5EB5-4465-A199-F1AE844CFBC1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F945B-88B2-4A3B-8DC4-32BA768F98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,你犧牲的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880320" cy="504056"/>
          </a:xfrm>
        </p:spPr>
        <p:txBody>
          <a:bodyPr>
            <a:normAutofit fontScale="90000"/>
          </a:bodyPr>
          <a:lstStyle/>
          <a:p>
            <a:r>
              <a:rPr lang="zh-TW" altLang="en-US" sz="3200" b="1" dirty="0" smtClean="0"/>
              <a:t>主</a:t>
            </a:r>
            <a:r>
              <a:rPr lang="en-US" altLang="zh-TW" sz="3200" b="1" dirty="0" smtClean="0"/>
              <a:t>,</a:t>
            </a:r>
            <a:r>
              <a:rPr lang="zh-TW" altLang="en-US" sz="3200" b="1" dirty="0" smtClean="0"/>
              <a:t>你犧牲的愛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3528392" cy="504056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主祢犧牲的愛，已賜給我，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主我不願為己，留下什麼；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我在愛中景仰，將我心願還償，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今將供物獻上，奉獻與祢。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我忠誠之心，像祢真誠，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時光飛逝而去，求主鑒定；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使我殷勤工作，喜愛行善扶弱，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領人進入天國，奉獻與祢。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此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生所有一切，皆祢所賜，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祇要為我恩主，苦樂不辭；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將來見祢榮面，靠祢救贖恩典，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直到永永遠遠，奉獻與祢。</a:t>
            </a:r>
            <a:endParaRPr lang="zh-TW" alt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主,你犧牲的愛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主,你犧牲的愛 </dc:title>
  <dc:creator>mary</dc:creator>
  <cp:lastModifiedBy>mary</cp:lastModifiedBy>
  <cp:revision>5</cp:revision>
  <dcterms:created xsi:type="dcterms:W3CDTF">2018-06-15T15:51:34Z</dcterms:created>
  <dcterms:modified xsi:type="dcterms:W3CDTF">2018-10-30T21:02:26Z</dcterms:modified>
</cp:coreProperties>
</file>