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77EB-665D-4D4D-A5F6-5D55E6D0E213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E4DB1-62D8-4F52-9E4D-AAAFC095A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77EB-665D-4D4D-A5F6-5D55E6D0E213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E4DB1-62D8-4F52-9E4D-AAAFC095A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77EB-665D-4D4D-A5F6-5D55E6D0E213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E4DB1-62D8-4F52-9E4D-AAAFC095A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77EB-665D-4D4D-A5F6-5D55E6D0E213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E4DB1-62D8-4F52-9E4D-AAAFC095A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77EB-665D-4D4D-A5F6-5D55E6D0E213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E4DB1-62D8-4F52-9E4D-AAAFC095A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77EB-665D-4D4D-A5F6-5D55E6D0E213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E4DB1-62D8-4F52-9E4D-AAAFC095A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77EB-665D-4D4D-A5F6-5D55E6D0E213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E4DB1-62D8-4F52-9E4D-AAAFC095A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77EB-665D-4D4D-A5F6-5D55E6D0E213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E4DB1-62D8-4F52-9E4D-AAAFC095A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77EB-665D-4D4D-A5F6-5D55E6D0E213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E4DB1-62D8-4F52-9E4D-AAAFC095A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77EB-665D-4D4D-A5F6-5D55E6D0E213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E4DB1-62D8-4F52-9E4D-AAAFC095A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77EB-665D-4D4D-A5F6-5D55E6D0E213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E4DB1-62D8-4F52-9E4D-AAAFC095A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077EB-665D-4D4D-A5F6-5D55E6D0E213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E4DB1-62D8-4F52-9E4D-AAAFC095A9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โอ พระบิดาไม่มีเงาโยกสั่นหวั่นไ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260648"/>
            <a:ext cx="7056784" cy="434479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โอ พระบิดาไม่มีเงาโยกสั่นหวั่นไห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7056784" cy="4464496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โอ พระบิดาไม่มีเงาโยกสั่นหวั่นไหว ทรงสัตย์ซื่อไร้ขอบเขตวิเศษกว้างใหญ่ 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</a:t>
            </a:r>
            <a:r>
              <a:rPr lang="th-TH" sz="1600" b="1" dirty="0" smtClean="0">
                <a:solidFill>
                  <a:schemeClr val="tx1"/>
                </a:solidFill>
              </a:rPr>
              <a:t>พระองค์เป็นอยู่เมื่อวาน วันนี้ ตลอดกาล พระเมตตาเหมือนพระองค์ไม่เปลี่ยนยาวนาน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รับ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</a:t>
            </a:r>
            <a:r>
              <a:rPr lang="th-TH" sz="1600" b="1" dirty="0" smtClean="0">
                <a:solidFill>
                  <a:srgbClr val="FF0000"/>
                </a:solidFill>
              </a:rPr>
              <a:t>ทรงความสัตย์ซื่อกว้างใหญ่ ทรงสัตย์ซื่อไร้ขอบข่าย ทุกเวลาเช้าพระเมตตามีมาใหม่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th-TH" sz="1600" b="1" dirty="0" smtClean="0">
                <a:solidFill>
                  <a:srgbClr val="FF0000"/>
                </a:solidFill>
              </a:rPr>
              <a:t>สิ่งข้าต้องการ พระองค์ทรงโปรดประทานให้ ทรงสัตย์ซื่อไร้ขอบเขตวิเศษกว้างใหญ่</a:t>
            </a:r>
            <a:br>
              <a:rPr lang="th-TH" sz="1600" b="1" dirty="0" smtClean="0">
                <a:solidFill>
                  <a:srgbClr val="FF0000"/>
                </a:solidFill>
              </a:rPr>
            </a:b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ทุกฤดูกาล ทรงเลี้ยงด้วยพืชผลไร่นา ตะวัน จันทรา ดารา วันคืนหมุนมา </a:t>
            </a:r>
            <a:r>
              <a:rPr lang="en-US" sz="1600" b="1" dirty="0" smtClean="0">
                <a:solidFill>
                  <a:schemeClr val="tx1"/>
                </a:solidFill>
              </a:rPr>
              <a:t>              </a:t>
            </a:r>
            <a:r>
              <a:rPr lang="th-TH" sz="1600" b="1" dirty="0" smtClean="0">
                <a:solidFill>
                  <a:schemeClr val="tx1"/>
                </a:solidFill>
              </a:rPr>
              <a:t>ธรรมชาติอันไพศาลเป็นพยานมากมาย ทรงสัตย์ซื่อไร้ขอบเขตวิเศษกว้างใหญ่</a:t>
            </a:r>
            <a:br>
              <a:rPr lang="th-TH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การทรงอภัยนำมาความสุขความปรีดา การทรงสถิตประทานปลอบโยนนำพา </a:t>
            </a:r>
            <a:r>
              <a:rPr lang="en-US" sz="1600" b="1" dirty="0" smtClean="0">
                <a:solidFill>
                  <a:schemeClr val="tx1"/>
                </a:solidFill>
              </a:rPr>
              <a:t>             </a:t>
            </a:r>
            <a:r>
              <a:rPr lang="th-TH" sz="1600" b="1" dirty="0" smtClean="0">
                <a:solidFill>
                  <a:schemeClr val="tx1"/>
                </a:solidFill>
              </a:rPr>
              <a:t>เรี่ยวแรงวันนี้ ความหวังสุกใสในวันหน้า พระพรมีให้ไม่ขาด ล้วนเป็นของข้า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77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โอ พระบิดาไม่มีเงาโยกสั่นหวั่นไห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โอ พระบิดาไม่มีเงาโยกสั่นหวั่นไห</dc:title>
  <dc:creator>mary</dc:creator>
  <cp:lastModifiedBy>mary</cp:lastModifiedBy>
  <cp:revision>7</cp:revision>
  <dcterms:created xsi:type="dcterms:W3CDTF">2018-10-03T15:56:12Z</dcterms:created>
  <dcterms:modified xsi:type="dcterms:W3CDTF">2018-10-03T19:18:28Z</dcterms:modified>
</cp:coreProperties>
</file>