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9A13C-78AB-4A0E-A2C3-2484739CFDE8}" type="datetimeFigureOut">
              <a:rPr lang="en-US" smtClean="0"/>
              <a:t>10/8/2018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AB011A-7521-43F0-98FA-8E70058D38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490071" y="1484784"/>
            <a:ext cx="5653929" cy="43723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มีธารน้ำพุเต็มด้วยโลหิต  ซึ่งมาจาก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0"/>
            <a:ext cx="5040560" cy="360040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มีธารน้ำพุเต็มด้วยโลหิต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544616" cy="630932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มีธารน้ำพุเต็มด้วยโลหิต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ซึ่งมาจากพระเยซู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ถ้าใครทำบาปดำลงให้มิด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จะหายบาปที่มีอยู่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จะหายบาปที่มีอยู่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จะหายบาปที่มีอยู่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ถ้าใครทำบาปดำลงให้มิด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จะหายบาปที่มีอยู่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โจรบนกางเขนผู้นั้นยินดี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ได้เห็นฤทธิ์โลหิตนั้น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แม้ข้าจะชั่วกว่าโจรผู้นั้น  บาปก็จะหลุดเหมือนกัน 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บาปก็จะหลุดเหมือนกัน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บาปก็จะหลุดเหมือนกัน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แม้ข้าจะชั่วกว่าโจรผู้นั้น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บาปก็จะหลุดเหมือนกัน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โลหิตประเสริฐแห่งผู้ไถ่บาป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จะไม่หมดไปซึ่งฤทธิ์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จนทุกคนที่พระองค์ไถ่นั้น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จะพ้นอำนาจความผิด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จะพ้นอำนาจความผิด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จะพ้นอำนาจความผิด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จนทุกคนที่พระองค์ไถ่นั้น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จะพ้นอำนาจความผิด 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ตั้งแต่ข้าเชื่อได้เห็นโลหิต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ซึ่งไหลมาจากกางเขน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ข้าขอถวายสรรเสริญพระคริสต์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เพราะข้าพ้นบาปหมดเวร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เพราะข้าพ้นบาปหมดเวร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เพราะข้าพ้นบาปหมดเวร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ข้าขอถวายสรรเสริญพระคริสต์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เพราะข้าพ้นบาปหมดเวร.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193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มีธารน้ำพุเต็มด้วยโลหิต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มีธารน้ำพุเต็มด้วยโลหิต </dc:title>
  <dc:creator>mary</dc:creator>
  <cp:lastModifiedBy>mary</cp:lastModifiedBy>
  <cp:revision>5</cp:revision>
  <dcterms:created xsi:type="dcterms:W3CDTF">2018-10-08T18:57:11Z</dcterms:created>
  <dcterms:modified xsi:type="dcterms:W3CDTF">2018-10-08T23:12:17Z</dcterms:modified>
</cp:coreProperties>
</file>