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427AF-219F-4C2B-859B-4FE1E4D553A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32B15-FD1A-4053-A10D-B5BDE3008B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ภายใต้กางเขน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4896544" cy="434479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ภายใต้กางเขนพระเยซู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5400600" cy="540060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ภายใต้กางเขนพระเยซู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ข้าฯอยู่ด้วยความเต็มใจ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เป็นร่มพระคุณยิ่งใหญ่ไพศาล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อยู่ในแดนดินเปลี่ยวเปล่า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เหมือนบ้านพักร้อนกลางดงพงป่า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มรรคามีซุ้มอาศัย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ใครร้อนอ่อนใจให้มา อย่ารอ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ใครขอประทานดังใจ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ที่ไม้กางเขนพระเยซู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บางทีเห็นด้วยตาใจ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พระองค์ผู้ทรงทนทุกข์เพื่อข้าฯ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พระกายถูกทรมาน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จิตข้าฯแสนเศร้าน้ำตาหลั่งไหล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ในใจข้าฯเห็นสองอย่าง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คือความรักของพระเจ้าช่วยข้าฯ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และตัวเองไร้ราคา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ขอพึ่งกางเขนเป็นร่มเย็น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เป็นที่ข้าฯได้อาศัย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ข้าฯไม่พึ่งสิ่งอื่นใด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ข้าฯพอใจเห็นพระพักตร์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ยอมปล่อยให้โลกไปตามวิถี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ข้าฯนี้ไม่ขอสิ่งใด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บาปข้าฯหนักหนาอันน่าละอาย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ตรึงไว้ที่ไม้กางเขน.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148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ภายใต้กางเขนพระเยซู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ภายใต้กางเขนพระเยซู</dc:title>
  <dc:creator>mary</dc:creator>
  <cp:lastModifiedBy>mary</cp:lastModifiedBy>
  <cp:revision>4</cp:revision>
  <dcterms:created xsi:type="dcterms:W3CDTF">2018-10-10T19:14:21Z</dcterms:created>
  <dcterms:modified xsi:type="dcterms:W3CDTF">2018-10-10T20:26:08Z</dcterms:modified>
</cp:coreProperties>
</file>