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12FB-A372-4633-86BB-A3F9E751C181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61A5-48E4-4947-BE91-A4796DF8D4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12FB-A372-4633-86BB-A3F9E751C181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61A5-48E4-4947-BE91-A4796DF8D4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12FB-A372-4633-86BB-A3F9E751C181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61A5-48E4-4947-BE91-A4796DF8D4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12FB-A372-4633-86BB-A3F9E751C181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61A5-48E4-4947-BE91-A4796DF8D4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12FB-A372-4633-86BB-A3F9E751C181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61A5-48E4-4947-BE91-A4796DF8D4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12FB-A372-4633-86BB-A3F9E751C181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61A5-48E4-4947-BE91-A4796DF8D4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12FB-A372-4633-86BB-A3F9E751C181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61A5-48E4-4947-BE91-A4796DF8D4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12FB-A372-4633-86BB-A3F9E751C181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61A5-48E4-4947-BE91-A4796DF8D4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12FB-A372-4633-86BB-A3F9E751C181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61A5-48E4-4947-BE91-A4796DF8D4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12FB-A372-4633-86BB-A3F9E751C181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61A5-48E4-4947-BE91-A4796DF8D4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12FB-A372-4633-86BB-A3F9E751C181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61A5-48E4-4947-BE91-A4796DF8D4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312FB-A372-4633-86BB-A3F9E751C181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F61A5-48E4-4947-BE91-A4796DF8D45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Majestic sweetness sits enthroned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พักตร์พระเจ้าผุดผ่องแวววา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6912768" cy="404664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พระพักตร์พระเจ้าผุดผ่องแวววาม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1720" y="764704"/>
            <a:ext cx="3528392" cy="5616624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พระพักตร์พระเจ้าผุดผ่องแวววาม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ดูงามเลิศต้องนัยน์ตา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พระเศียรทรงสวมมงกุฎโสภา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พระโอษฐ์ตรัสคำการุณย์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พระโอษฐ์ตรัสคำการุณย์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ทั่วโลกแหล่งหล้าหาเปรียบฤามี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มนุษย์เมธีไม่ปาน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ทั่วฟ้าสวรรค์และจักรวาล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ภูบาลทรงศักดิ์ยิ่งใหญ่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ภูบาลทรงศักดิ์ยิ่งใหญ่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ตัวข้าฯเป็นหนี้พระองค์มากมาย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ชีวิต จิตใจ และกาย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ความตายพระองค์ทรงให้มีชัย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รอดจากหลุมมรณา รอดจากหลุมมรณา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ข้าฯวางใจว่าพระองค์ทรงนำ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ให้ข้าฯถึงแดนแมนสรวง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ยามข้าฯเข้าเฝ้าแนบชิดพระทรวง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ดวงจิตของข้าฯเบิกบาน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ดวงจิตของข้าฯเบิกบาน.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125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พระพักตร์พระเจ้าผุดผ่องแวววาม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พระพักตร์พระเจ้าผุดผ่องแวววาม</dc:title>
  <dc:creator>mary</dc:creator>
  <cp:lastModifiedBy>mary</cp:lastModifiedBy>
  <cp:revision>4</cp:revision>
  <dcterms:created xsi:type="dcterms:W3CDTF">2018-10-15T13:54:48Z</dcterms:created>
  <dcterms:modified xsi:type="dcterms:W3CDTF">2018-10-15T14:26:54Z</dcterms:modified>
</cp:coreProperties>
</file>