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E099-B38B-4424-AE1C-0E105928326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B6DC4-D303-4AD1-868A-F1F84D09E94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นับพระพ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232248" cy="548680"/>
          </a:xfrm>
        </p:spPr>
        <p:txBody>
          <a:bodyPr>
            <a:noAutofit/>
          </a:bodyPr>
          <a:lstStyle/>
          <a:p>
            <a:r>
              <a:rPr lang="th-TH" sz="3600" b="1" dirty="0" smtClean="0"/>
              <a:t>นับพระพร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66449"/>
            <a:ext cx="8964488" cy="3168352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แม้นความทุกข์ลำบากเกิดขึ้นแก่ท่านเมื่อใด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มีภาระหนักมากท่านคิดว่าแบกไม่ไหว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หันมานับพระพรย้อนดูนับทีละอัน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แปลกแต่จริงแน่แล้ว พระเจ้าทรงโปรดช่วยท่าน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ละเว้น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นับพระพรของท่านดูทีละอัน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นับพระพรซึ่งพระเยซูประทาน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นับพระพรนั้น นับดูทีละอัน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นับพระพรของท่านซึ่งพระเยซูประทาน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แม้บุคคลทั้งปวงมีทรัพย์สมบัติมากมาย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แต่พระเจ้าสัญญาให้พรจนนับไม่ไหว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รับพระพรซึ่งทรัพย์สินเงินทองซื้อไม่ได้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แล้วพระเจ้าประทานบำเหน็จ จนเหลือบรรยาย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เวลาท่านต่อสู้จะเป็นการเล็กหรือใหญ่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อย่าระอาอ่อนใจพระผู้เป็นเจ้าอยู่ใกล้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จงนับดูพระพรเพราะทูตสวรรค์ป้องกัน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ช่วยปลอบโยนดวงจิตท่านจนตลอดสิ้นกาล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นับพระพร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นับพระพร</dc:title>
  <dc:creator>mary</dc:creator>
  <cp:lastModifiedBy>mary</cp:lastModifiedBy>
  <cp:revision>6</cp:revision>
  <dcterms:created xsi:type="dcterms:W3CDTF">2018-10-24T20:18:17Z</dcterms:created>
  <dcterms:modified xsi:type="dcterms:W3CDTF">2018-10-24T21:21:38Z</dcterms:modified>
</cp:coreProperties>
</file>