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BF7C7-8D7E-47FE-8B43-87C0F872A8EA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15E25-6A1E-4F38-B95B-0263A15199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Is Tenderly Calling You Hom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Чудный Спаситель зовет нас дом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624736" cy="36247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Чудный Спаситель зовет нас домой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320480" cy="58326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</a:rPr>
              <a:t>Чудный Спаситель зовет нас домой,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Ныне зовет, ныне зовет.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Что же тебя от любви неземной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Дальше и дальше влечет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Припев: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Ныне зовет! (Ныне, ныне зовет, зовет!)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Ныне зовет! (Ныне, ныне зовет, зовет!)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Чудный Спаситель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(Чудный Спаситель с любовью зовет)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Всех грешников ныне зовет.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Чудный Спаситель дает нам покой,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Ныне дает, ныне дает.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Сердце свое пред Иисусом открой,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Снимет Он бремя забот.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Чудный Спаситель к Себе ждет людей,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Ныне Он ждет, ныне Он ждет.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Грех свой Ему исповедуй скорей,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В сердце отрада войдет.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Молится чудный Спаситель за нас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Ныне в тиши, ныне в тиши.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Радость дает Он тому, кого спас,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Встань и к Нему поспеши!</a:t>
            </a:r>
            <a:r>
              <a:rPr lang="en-US" b="1" dirty="0" smtClean="0">
                <a:solidFill>
                  <a:schemeClr val="bg1"/>
                </a:solidFill>
              </a:rPr>
              <a:t>  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Чудный Спаситель зовет нас домой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Чудный Спаситель зовет нас домой</dc:title>
  <dc:creator>mary</dc:creator>
  <cp:lastModifiedBy>mary</cp:lastModifiedBy>
  <cp:revision>3</cp:revision>
  <dcterms:created xsi:type="dcterms:W3CDTF">2018-10-01T20:31:56Z</dcterms:created>
  <dcterms:modified xsi:type="dcterms:W3CDTF">2018-10-01T23:47:10Z</dcterms:modified>
</cp:coreProperties>
</file>