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8D8D-A128-4B15-B952-5800A874D947}" type="datetimeFigureOut">
              <a:rPr lang="en-US" smtClean="0"/>
              <a:pPr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FB5AF-649A-4D92-9D0F-A2A98946D3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I My Cross Have Taken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33725" y="980728"/>
            <a:ext cx="6010275" cy="5048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Господь, мой крест беру 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624736" cy="434479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О, Господь, мой крест беру я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6048672" cy="5616624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Господь, мой крест беру 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Тобой хочу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идти.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Встречу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вражду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людскую,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оставь меня 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пути.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Изменил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жизни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планы,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Перестроил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мечты,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новый мир,душе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желанный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Постоянно вводишь Ты.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чужим мне станет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ныне,К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верным был всегда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такой: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Пусть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друзья меня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покинут,Всемогущий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со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мной.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любви 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Ближе к сердцу с каждым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днем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Злится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враг, исчез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приятель,А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мне радостно с Христом.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Гнев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ненависть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людская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Гонят нас к ногам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Христа,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Жизнь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тяжелая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земная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Направляет 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небесам.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души не завоюет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нами Бог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живой,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соблазн не очарует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Если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Боге наш покой.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укрепляет,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бодрость нам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даёт,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молитва окрыляет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Спаситель нас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ведёт.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кончатся скитанья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Завершится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земной,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станет созерцаньем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Просьбы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сменятся хвалой.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О, Господь, мой крест беру 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Господь, мой крест беру я </dc:title>
  <dc:creator>mary</dc:creator>
  <cp:lastModifiedBy>mary</cp:lastModifiedBy>
  <cp:revision>5</cp:revision>
  <dcterms:created xsi:type="dcterms:W3CDTF">2018-10-19T16:44:48Z</dcterms:created>
  <dcterms:modified xsi:type="dcterms:W3CDTF">2018-10-19T18:26:28Z</dcterms:modified>
</cp:coreProperties>
</file>