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40074-5DC8-41AD-8DB7-927F8A67539B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3DCA4-08F5-4F33-BF44-6BE1D3EC78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ерность Твоя, велика, о мой Бож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480720" cy="434479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Верность Твоя, велика, о мой Боже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4464496" cy="547260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Верность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Твоя велика, о мой Боже!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Мудрость и милость Ты дивно явил.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неизменен, от века Ты тот же,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Полн состраданья и Отчей любви.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Верность великую! Верность великую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Утро за утром являет Господь: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Все, что мне нужно для жизни, дает Он.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Верность великая, Господь, Твоя!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Лето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зиму, посевы и жатву,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Солнце и звезды, и ветер, и дождь -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учредил; нам слова их понятны: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Всем управляешь Ты, все нам даешь.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постоянный, грехов всех прощенье,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Дивную помощь в различных скорбях,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Стойкость в борьбе и надежду спасенья -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Вечно дарует нам верность Твоя.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Верность Твоя, велика, о мой Боже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Верность Твоя, велика, о мой Боже</dc:title>
  <dc:creator>mary</dc:creator>
  <cp:lastModifiedBy>mary</cp:lastModifiedBy>
  <cp:revision>4</cp:revision>
  <dcterms:created xsi:type="dcterms:W3CDTF">2018-10-04T16:23:34Z</dcterms:created>
  <dcterms:modified xsi:type="dcterms:W3CDTF">2018-10-04T17:30:47Z</dcterms:modified>
</cp:coreProperties>
</file>