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7C53-78DD-4E95-B37B-F25012DE166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8C6D-5C3A-44A2-AEBC-986D5408E6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7C53-78DD-4E95-B37B-F25012DE166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8C6D-5C3A-44A2-AEBC-986D5408E6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7C53-78DD-4E95-B37B-F25012DE166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8C6D-5C3A-44A2-AEBC-986D5408E6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7C53-78DD-4E95-B37B-F25012DE166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8C6D-5C3A-44A2-AEBC-986D5408E6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7C53-78DD-4E95-B37B-F25012DE166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8C6D-5C3A-44A2-AEBC-986D5408E6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7C53-78DD-4E95-B37B-F25012DE166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8C6D-5C3A-44A2-AEBC-986D5408E6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7C53-78DD-4E95-B37B-F25012DE166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8C6D-5C3A-44A2-AEBC-986D5408E6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7C53-78DD-4E95-B37B-F25012DE166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8C6D-5C3A-44A2-AEBC-986D5408E6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7C53-78DD-4E95-B37B-F25012DE166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8C6D-5C3A-44A2-AEBC-986D5408E6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7C53-78DD-4E95-B37B-F25012DE166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8C6D-5C3A-44A2-AEBC-986D5408E6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7C53-78DD-4E95-B37B-F25012DE166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8C6D-5C3A-44A2-AEBC-986D5408E6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C7C53-78DD-4E95-B37B-F25012DE1661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28C6D-5C3A-44A2-AEBC-986D5408E6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652047" y="1052736"/>
            <a:ext cx="6491953" cy="50204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ens découvrir cette fontain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552728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Viens</a:t>
            </a:r>
            <a:r>
              <a:rPr lang="en-US" b="1" dirty="0" smtClean="0"/>
              <a:t> </a:t>
            </a:r>
            <a:r>
              <a:rPr lang="en-US" b="1" dirty="0" err="1" smtClean="0"/>
              <a:t>découvrir</a:t>
            </a:r>
            <a:r>
              <a:rPr lang="en-US" b="1" dirty="0" smtClean="0"/>
              <a:t> </a:t>
            </a:r>
            <a:r>
              <a:rPr lang="en-US" b="1" dirty="0" err="1" smtClean="0"/>
              <a:t>cette</a:t>
            </a:r>
            <a:r>
              <a:rPr lang="en-US" b="1" dirty="0" smtClean="0"/>
              <a:t> </a:t>
            </a:r>
            <a:r>
              <a:rPr lang="en-US" b="1" dirty="0" err="1" smtClean="0"/>
              <a:t>fontaine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5544616" cy="5976664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Viens découvrir cette fontaine  Du sang d’Emmanuel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Sous ses flots, plonge corps et chaines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une vie nouvelle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 vie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nouvelle Pour une vie nouvelle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 flots, plonge corps et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chaines Pour une vie nouvelle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brigand, expirant, la vit  La fontaine en son jour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moi, coupable, autant que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J’obtiens ce même amour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J’obtiens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même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amour J’obtiens ce même amour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moi, coupable, autant que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J’obtiens ce même amour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Agneau mourant, ton sang précieux  Ne perdra sa puissance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Avant que les élus de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 Ne voient ta délivrance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voient ta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délivrance Ne voient ta délivrance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Avant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les élus de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 Ne voient ta délivrance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Depuis que m’emportent ces eaux  Coulant de tes blessures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L’amour rédempteur du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Très-Haut Est mon chant le plus sûr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chant le plus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sûr Est mon chant le plus sûr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L’amour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rédempteur du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Très-Haut Est mon chant le plus sûr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un jour ces lèvres timides  Se reposent au tombeau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D’un chant triomphant et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splendide Je louerai à nouveau !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louerai à nouveau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Je louerai à nouveau !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D’un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chant triomphant et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splendide Je louerai à nouveau !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Viens découvrir cette fontaine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Viens découvrir cette fontaine </dc:title>
  <dc:creator>mary</dc:creator>
  <cp:lastModifiedBy>mary</cp:lastModifiedBy>
  <cp:revision>5</cp:revision>
  <dcterms:created xsi:type="dcterms:W3CDTF">2018-10-08T19:46:29Z</dcterms:created>
  <dcterms:modified xsi:type="dcterms:W3CDTF">2018-10-10T16:31:13Z</dcterms:modified>
</cp:coreProperties>
</file>