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348EC-CC86-405D-ACA8-1B0CEF951277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25F01-979A-4582-8257-CE4947A554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mos A Sembr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Vamos</a:t>
            </a:r>
            <a:r>
              <a:rPr lang="en-US" b="1" dirty="0" smtClean="0"/>
              <a:t> A </a:t>
            </a:r>
            <a:r>
              <a:rPr lang="en-US" b="1" dirty="0" err="1" smtClean="0"/>
              <a:t>Sembrar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392488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Siembra en la mañana, granos y bondades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Siembra al medio día y al atardecer.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cosecha aguarda y en propicio tiempo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volveremos con dorada mies.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Vamos a sembrar, vamos a sembrar,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Tarde y temprano vamos a sembrar,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Vamos a segar, vamos a segar,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Tarde y temprano vamos a segar.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Siembra en el estío, siembra en el invierno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temer rigor del frío ni del sol.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la siega llega y la obra cesa,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volver con gozo con morada mies.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Lágrimas sembráis para el Señor del mundo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dolor obráis para su alfolí.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pasará el llanto y amargura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Gozosos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traeréis la dorada mies.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Vamos A Sembrar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Sembrar </dc:title>
  <dc:creator>mary</dc:creator>
  <cp:lastModifiedBy>mary</cp:lastModifiedBy>
  <cp:revision>9</cp:revision>
  <dcterms:created xsi:type="dcterms:W3CDTF">2018-10-20T22:25:52Z</dcterms:created>
  <dcterms:modified xsi:type="dcterms:W3CDTF">2018-10-20T23:51:50Z</dcterms:modified>
</cp:coreProperties>
</file>