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F685B-C5DF-49BD-91C8-00DCF3412213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5D911-D949-4A9D-A914-50259EEB2A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és fiel Senhor, meu Pai cele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1"/>
            <a:ext cx="7200800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és</a:t>
            </a:r>
            <a:r>
              <a:rPr lang="en-US" b="1" dirty="0" smtClean="0"/>
              <a:t> </a:t>
            </a:r>
            <a:r>
              <a:rPr lang="en-US" b="1" dirty="0" err="1" smtClean="0"/>
              <a:t>fiel</a:t>
            </a:r>
            <a:r>
              <a:rPr lang="en-US" b="1" dirty="0" smtClean="0"/>
              <a:t> </a:t>
            </a:r>
            <a:r>
              <a:rPr lang="en-US" b="1" dirty="0" err="1" smtClean="0"/>
              <a:t>Senhor</a:t>
            </a:r>
            <a:r>
              <a:rPr lang="en-US" b="1" dirty="0" smtClean="0"/>
              <a:t>,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Pai celeste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3816424" cy="453650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fiel, Senhor, meu Pai celeste: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Pleno poder aos teus filhos darás.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mudaste: tu nunca faltaste: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como eras, tu sempre serás.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Coro</a:t>
            </a: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Tu és fiel, Senhor! Tu és fiel, Senhor!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Dia após dia, com bênçãos sem fim,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Tua mercê me sustenta e me guarda.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Tu és fiel, Senhor, fiel a mim.</a:t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Flores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frutos, montanhas e mares,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Sol, Lua, estrelas no céu a brilhar: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criaste na terra e nos ares.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o Universo vem pois te louvar!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Pleno perdão tu dás: paz, segurança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me guias, Senhor.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no porvir, oh! que doce esperança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Desfrutarei do teu rico favor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és fiel Senhor, meu Pai celeste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és fiel Senhor, meu Pai celeste</dc:title>
  <dc:creator>mary</dc:creator>
  <cp:lastModifiedBy>mary</cp:lastModifiedBy>
  <cp:revision>4</cp:revision>
  <dcterms:created xsi:type="dcterms:W3CDTF">2018-10-04T17:35:51Z</dcterms:created>
  <dcterms:modified xsi:type="dcterms:W3CDTF">2018-10-06T17:15:04Z</dcterms:modified>
</cp:coreProperties>
</file>