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81" autoAdjust="0"/>
  </p:normalViewPr>
  <p:slideViewPr>
    <p:cSldViewPr>
      <p:cViewPr varScale="1">
        <p:scale>
          <a:sx n="66" d="100"/>
          <a:sy n="66" d="100"/>
        </p:scale>
        <p:origin x="-180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E2F0-B62A-48D3-9781-C703C2D17EF5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5725D-AD76-4D15-8B11-A2BEFF4796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E2F0-B62A-48D3-9781-C703C2D17EF5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5725D-AD76-4D15-8B11-A2BEFF4796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E2F0-B62A-48D3-9781-C703C2D17EF5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5725D-AD76-4D15-8B11-A2BEFF4796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E2F0-B62A-48D3-9781-C703C2D17EF5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5725D-AD76-4D15-8B11-A2BEFF4796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E2F0-B62A-48D3-9781-C703C2D17EF5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5725D-AD76-4D15-8B11-A2BEFF4796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E2F0-B62A-48D3-9781-C703C2D17EF5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5725D-AD76-4D15-8B11-A2BEFF4796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E2F0-B62A-48D3-9781-C703C2D17EF5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5725D-AD76-4D15-8B11-A2BEFF4796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E2F0-B62A-48D3-9781-C703C2D17EF5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5725D-AD76-4D15-8B11-A2BEFF4796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E2F0-B62A-48D3-9781-C703C2D17EF5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5725D-AD76-4D15-8B11-A2BEFF4796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E2F0-B62A-48D3-9781-C703C2D17EF5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5725D-AD76-4D15-8B11-A2BEFF4796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E2F0-B62A-48D3-9781-C703C2D17EF5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5725D-AD76-4D15-8B11-A2BEFF4796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3E2F0-B62A-48D3-9781-C703C2D17EF5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5725D-AD76-4D15-8B11-A2BEFF4796B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세상 모든 풍파 너를 흔들어1.jpg"/>
          <p:cNvPicPr>
            <a:picLocks noChangeAspect="1"/>
          </p:cNvPicPr>
          <p:nvPr userDrawn="1"/>
        </p:nvPicPr>
        <p:blipFill>
          <a:blip r:embed="rId14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Tel uw zegening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5343" y="0"/>
            <a:ext cx="4032448" cy="43447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Tel </a:t>
            </a:r>
            <a:r>
              <a:rPr lang="en-US" b="1" dirty="0" err="1" smtClean="0"/>
              <a:t>uw</a:t>
            </a:r>
            <a:r>
              <a:rPr lang="en-US" b="1" dirty="0" smtClean="0"/>
              <a:t> </a:t>
            </a:r>
            <a:r>
              <a:rPr lang="en-US" b="1" dirty="0" err="1" smtClean="0"/>
              <a:t>zegeningen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7920880" cy="3384376"/>
          </a:xfrm>
        </p:spPr>
        <p:txBody>
          <a:bodyPr>
            <a:noAutofit/>
          </a:bodyPr>
          <a:lstStyle/>
          <a:p>
            <a:pPr algn="l"/>
            <a:r>
              <a:rPr lang="nl-NL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Als </a:t>
            </a:r>
            <a:r>
              <a:rPr lang="nl-NL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 ’s </a:t>
            </a:r>
            <a:r>
              <a:rPr lang="nl-NL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levens zee</a:t>
            </a:r>
            <a:r>
              <a:rPr lang="nl-NL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de stormwind om u </a:t>
            </a:r>
            <a:r>
              <a:rPr lang="nl-NL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loeit,  als u  </a:t>
            </a:r>
            <a:r>
              <a:rPr lang="nl-NL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tevergeefs, uw arme hart </a:t>
            </a:r>
            <a:r>
              <a:rPr lang="nl-NL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vermoeit.                                                                  Tel </a:t>
            </a:r>
            <a:r>
              <a:rPr lang="nl-NL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uw zegeningen,  tel ze een voor </a:t>
            </a:r>
            <a:r>
              <a:rPr lang="nl-NL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een  en u </a:t>
            </a:r>
            <a:r>
              <a:rPr lang="nl-NL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zegt verwonderd, Hij liet nooit alleen</a:t>
            </a:r>
            <a:r>
              <a:rPr lang="nl-NL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endParaRPr lang="nl-NL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nl-NL" sz="1600" b="1" dirty="0" smtClean="0">
                <a:solidFill>
                  <a:srgbClr val="FF0000"/>
                </a:solidFill>
              </a:rPr>
              <a:t>Refrein                                                                                                                        </a:t>
            </a:r>
            <a:r>
              <a:rPr lang="nl-NL" sz="1600" b="1" dirty="0" smtClean="0">
                <a:solidFill>
                  <a:srgbClr val="FF0000"/>
                </a:solidFill>
              </a:rPr>
              <a:t>                                         </a:t>
            </a:r>
            <a:r>
              <a:rPr lang="nl-NL" sz="1600" b="1" dirty="0" smtClean="0">
                <a:solidFill>
                  <a:srgbClr val="FF0000"/>
                </a:solidFill>
              </a:rPr>
              <a:t>Tel uw zegeningen een voor een</a:t>
            </a:r>
            <a:r>
              <a:rPr lang="nl-NL" sz="1600" b="1" dirty="0" smtClean="0">
                <a:solidFill>
                  <a:srgbClr val="FF0000"/>
                </a:solidFill>
              </a:rPr>
              <a:t>, tel </a:t>
            </a:r>
            <a:r>
              <a:rPr lang="nl-NL" sz="1600" b="1" dirty="0" smtClean="0">
                <a:solidFill>
                  <a:srgbClr val="FF0000"/>
                </a:solidFill>
              </a:rPr>
              <a:t>ze alle en </a:t>
            </a:r>
            <a:r>
              <a:rPr lang="nl-NL" sz="1600" b="1" dirty="0" smtClean="0">
                <a:solidFill>
                  <a:srgbClr val="FF0000"/>
                </a:solidFill>
              </a:rPr>
              <a:t> </a:t>
            </a:r>
            <a:r>
              <a:rPr lang="nl-NL" sz="1600" b="1" dirty="0" smtClean="0">
                <a:solidFill>
                  <a:srgbClr val="FF0000"/>
                </a:solidFill>
              </a:rPr>
              <a:t>vergeet er geen, </a:t>
            </a:r>
            <a:r>
              <a:rPr lang="nl-NL" sz="1600" b="1" dirty="0" smtClean="0">
                <a:solidFill>
                  <a:srgbClr val="FF0000"/>
                </a:solidFill>
              </a:rPr>
              <a:t>                                                                         tel </a:t>
            </a:r>
            <a:r>
              <a:rPr lang="nl-NL" sz="1600" b="1" dirty="0" smtClean="0">
                <a:solidFill>
                  <a:srgbClr val="FF0000"/>
                </a:solidFill>
              </a:rPr>
              <a:t>ze alle, noem ze een voor </a:t>
            </a:r>
            <a:r>
              <a:rPr lang="nl-NL" sz="1600" b="1" dirty="0" smtClean="0">
                <a:solidFill>
                  <a:srgbClr val="FF0000"/>
                </a:solidFill>
              </a:rPr>
              <a:t>een  en </a:t>
            </a:r>
            <a:r>
              <a:rPr lang="nl-NL" sz="1600" b="1" dirty="0" smtClean="0">
                <a:solidFill>
                  <a:srgbClr val="FF0000"/>
                </a:solidFill>
              </a:rPr>
              <a:t>ge ziet Gods liefde dan door alles heen.</a:t>
            </a:r>
          </a:p>
          <a:p>
            <a:pPr algn="l"/>
            <a:endParaRPr lang="nl-NL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nl-NL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Als  u </a:t>
            </a:r>
            <a:r>
              <a:rPr lang="nl-NL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ziet op and'ren met veel geld en goed</a:t>
            </a:r>
            <a:r>
              <a:rPr lang="nl-NL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Weet </a:t>
            </a:r>
            <a:r>
              <a:rPr lang="nl-NL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uw hemelvader geeft u overvloed.</a:t>
            </a:r>
            <a:br>
              <a:rPr lang="nl-NL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nl-NL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Tel uw zegeningen voor geen geld te </a:t>
            </a:r>
            <a:r>
              <a:rPr lang="nl-NL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koop.Schatten </a:t>
            </a:r>
            <a:r>
              <a:rPr lang="nl-NL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de hemel zijn uw blijde hoop.</a:t>
            </a:r>
            <a:endParaRPr lang="nl-NL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nl-NL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nl-NL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Zo in alle moeiten, zorgen zonder </a:t>
            </a:r>
            <a:r>
              <a:rPr lang="nl-NL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tal,  wees </a:t>
            </a:r>
            <a:r>
              <a:rPr lang="nl-NL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toch nooit ontmoedigd, God is </a:t>
            </a:r>
            <a:r>
              <a:rPr lang="nl-NL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overal.                                                            Tel </a:t>
            </a:r>
            <a:r>
              <a:rPr lang="nl-NL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uw zegeningen,  eng’len luist’ren </a:t>
            </a:r>
            <a:r>
              <a:rPr lang="nl-NL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toe,  troost </a:t>
            </a:r>
            <a:r>
              <a:rPr lang="nl-NL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 hulp schenkt Hij u, volg dan blij te moe</a:t>
            </a:r>
            <a:r>
              <a:rPr lang="nl-NL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96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Tel uw zegeningen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 uw zegeningen</dc:title>
  <dc:creator>mary</dc:creator>
  <cp:lastModifiedBy>mary</cp:lastModifiedBy>
  <cp:revision>10</cp:revision>
  <dcterms:created xsi:type="dcterms:W3CDTF">2018-10-27T16:55:03Z</dcterms:created>
  <dcterms:modified xsi:type="dcterms:W3CDTF">2018-10-29T19:59:43Z</dcterms:modified>
</cp:coreProperties>
</file>