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555C0-85FE-4D84-87B0-2FAFF72291AB}" type="datetimeFigureOut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D9BF4-922C-4736-8FFA-E22EA90F6F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or är Din trofast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Stor</a:t>
            </a:r>
            <a:r>
              <a:rPr lang="en-US" b="1" dirty="0" smtClean="0"/>
              <a:t> </a:t>
            </a:r>
            <a:r>
              <a:rPr lang="en-US" b="1" dirty="0" err="1" smtClean="0"/>
              <a:t>är</a:t>
            </a:r>
            <a:r>
              <a:rPr lang="en-US" b="1" dirty="0" smtClean="0"/>
              <a:t> Din </a:t>
            </a:r>
            <a:r>
              <a:rPr lang="en-US" b="1" dirty="0" err="1" smtClean="0"/>
              <a:t>trofasthet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4680520" cy="5544616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 är din trofasthet, min Gud 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Fader  Växlingens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skugga ej finnes hos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                        Evig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kärlek är, ditt verk dig vittne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bär              att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den samme är i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evin ner lig 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Refräng</a:t>
            </a:r>
            <a:r>
              <a:rPr lang="sv-SE" sz="1800" b="1" dirty="0" smtClean="0">
                <a:solidFill>
                  <a:srgbClr val="FF0000"/>
                </a:solidFill>
              </a:rPr>
              <a:t>                                                                      Stor </a:t>
            </a:r>
            <a:r>
              <a:rPr lang="sv-SE" sz="1800" b="1" dirty="0" smtClean="0">
                <a:solidFill>
                  <a:srgbClr val="FF0000"/>
                </a:solidFill>
              </a:rPr>
              <a:t>är din trofasthet!  Stor är din </a:t>
            </a:r>
            <a:r>
              <a:rPr lang="sv-SE" sz="1800" b="1" dirty="0" smtClean="0">
                <a:solidFill>
                  <a:srgbClr val="FF0000"/>
                </a:solidFill>
              </a:rPr>
              <a:t>trofasthet! Ny </a:t>
            </a:r>
            <a:r>
              <a:rPr lang="sv-SE" sz="1800" b="1" dirty="0" smtClean="0">
                <a:solidFill>
                  <a:srgbClr val="FF0000"/>
                </a:solidFill>
              </a:rPr>
              <a:t>är var morgon din nåd emot </a:t>
            </a:r>
            <a:r>
              <a:rPr lang="sv-SE" sz="1800" b="1" dirty="0" smtClean="0">
                <a:solidFill>
                  <a:srgbClr val="FF0000"/>
                </a:solidFill>
              </a:rPr>
              <a:t>mig                   Var </a:t>
            </a:r>
            <a:r>
              <a:rPr lang="sv-SE" sz="1800" b="1" dirty="0" smtClean="0">
                <a:solidFill>
                  <a:srgbClr val="FF0000"/>
                </a:solidFill>
              </a:rPr>
              <a:t>dag Du åt mig ger, </a:t>
            </a:r>
            <a:r>
              <a:rPr lang="sv-SE" sz="1800" b="1" dirty="0" smtClean="0">
                <a:solidFill>
                  <a:srgbClr val="FF0000"/>
                </a:solidFill>
              </a:rPr>
              <a:t>det som </a:t>
            </a:r>
            <a:r>
              <a:rPr lang="sv-SE" sz="1800" b="1" dirty="0" smtClean="0">
                <a:solidFill>
                  <a:srgbClr val="FF0000"/>
                </a:solidFill>
              </a:rPr>
              <a:t>du nyttigt  </a:t>
            </a:r>
            <a:r>
              <a:rPr lang="sv-SE" sz="1800" b="1" dirty="0" smtClean="0">
                <a:solidFill>
                  <a:srgbClr val="FF0000"/>
                </a:solidFill>
              </a:rPr>
              <a:t>ser Stor </a:t>
            </a:r>
            <a:r>
              <a:rPr lang="sv-SE" sz="1800" b="1" dirty="0" smtClean="0">
                <a:solidFill>
                  <a:srgbClr val="FF0000"/>
                </a:solidFill>
              </a:rPr>
              <a:t>är din trofasthet, Herre mot mig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Våren och sommaren, hösten och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vintern 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Solen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stjärnor på himmel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blå                         Allt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Du skapat har del uti lovet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               Om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huru underbar Du är ändå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Rening från synd Du ger, frid som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förbliver         Kraft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var dag,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behov år efter år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Framtiden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ljus och lång, möter jag nu med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sång Tills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hos Dig en gång vid målet står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Stor är Din trofasthet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 är Din trofasthet </dc:title>
  <dc:creator>mary</dc:creator>
  <cp:lastModifiedBy>mary</cp:lastModifiedBy>
  <cp:revision>5</cp:revision>
  <dcterms:created xsi:type="dcterms:W3CDTF">2018-10-04T16:27:23Z</dcterms:created>
  <dcterms:modified xsi:type="dcterms:W3CDTF">2018-10-05T18:51:16Z</dcterms:modified>
</cp:coreProperties>
</file>