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8726-E5FB-4EA6-8231-16BCF71AF64C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C5458-5213-42CA-9255-62F7C596FD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äkna Guds gåv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Räkna</a:t>
            </a:r>
            <a:r>
              <a:rPr lang="en-US" b="1" dirty="0" smtClean="0"/>
              <a:t> </a:t>
            </a:r>
            <a:r>
              <a:rPr lang="en-US" b="1" dirty="0" err="1" smtClean="0"/>
              <a:t>Guds</a:t>
            </a:r>
            <a:r>
              <a:rPr lang="en-US" b="1" dirty="0" smtClean="0"/>
              <a:t> </a:t>
            </a:r>
            <a:r>
              <a:rPr lang="en-US" b="1" dirty="0" err="1" smtClean="0"/>
              <a:t>gåvor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992888" cy="4248472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i livets stormar hårt du prövas här, och du modlös tror att allt förlorat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är,           räkna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Guds gåvor, nämn dem en och en, se vad Gud dig givit och dig giver än.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KÖR: </a:t>
            </a:r>
            <a:r>
              <a:rPr lang="sv-SE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Se </a:t>
            </a:r>
            <a:r>
              <a:rPr lang="sv-SE" sz="1800" b="1" dirty="0" smtClean="0">
                <a:solidFill>
                  <a:srgbClr val="FF0000"/>
                </a:solidFill>
              </a:rPr>
              <a:t>Guds gåvor, nämn dem en och en. Se Guds gåvor och hans godhet känn</a:t>
            </a:r>
            <a:r>
              <a:rPr lang="sv-SE" sz="1800" b="1" dirty="0" smtClean="0">
                <a:solidFill>
                  <a:srgbClr val="FF0000"/>
                </a:solidFill>
              </a:rPr>
              <a:t>.               Se uds </a:t>
            </a:r>
            <a:r>
              <a:rPr lang="sv-SE" sz="1800" b="1" dirty="0" smtClean="0">
                <a:solidFill>
                  <a:srgbClr val="FF0000"/>
                </a:solidFill>
              </a:rPr>
              <a:t>gåvor, nämn dem en och en. Se vad Gud dig givit och dig giver än.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din börda tung, där du bekymrad går? Tynges du av korset och syns vägen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svår? Räkna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Guds gåvor varje morgon ny; låt din själ i tacksam bön till Herren fly.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Sök ej världens skatter, ty din egen lön blir en skatt i himlen, mera rik och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skön. Räkna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Guds gåvor; inga pengar kan köpa hjärtats frid och himlens glädje sann.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Tröttas du i striden, står du nedstämd kvar? Tappa inte modet, Herren all makt har.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Räkna då Guds gåvor, änglar vet din nöd, och de skall dig alltid giva kraft och stöd.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Räkna Guds gåvor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Räkna Guds gåvor</dc:title>
  <dc:creator>mary</dc:creator>
  <cp:lastModifiedBy>mary</cp:lastModifiedBy>
  <cp:revision>6</cp:revision>
  <dcterms:created xsi:type="dcterms:W3CDTF">2018-10-25T19:00:48Z</dcterms:created>
  <dcterms:modified xsi:type="dcterms:W3CDTF">2018-10-27T16:40:47Z</dcterms:modified>
</cp:coreProperties>
</file>