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B26A-D15A-48DF-8277-0A20808A33D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884E-B8D9-4D00-9F17-128AA0D4BD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Doamne, Tu mi ai dat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72608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O, Doamne, Tu mi ai dat!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896544" cy="4802088"/>
          </a:xfrm>
        </p:spPr>
        <p:txBody>
          <a:bodyPr>
            <a:noAutofit/>
          </a:bodyPr>
          <a:lstStyle/>
          <a:p>
            <a:pPr algn="l"/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mi-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cumpă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Ta,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ştii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căderea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mea!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bucurie-aş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ă-Ţi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ceva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Primeşte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darul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oată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poate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puţin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Îţi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dăruiesc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sărac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iubesc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Oricât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aş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vrea,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puţin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Ţi-aş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Primeşte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darul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oată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arată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Doamne,Tu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lucrez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dragostea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dintâi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aşii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să-Ţi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urmez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Tine-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aş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ceva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Primeşte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darul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oată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aştept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să-Ţi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spun,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C-un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aprins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piept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fost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bun!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Tine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o-RO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ntreagă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mea!</a:t>
            </a:r>
            <a:b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Primeşte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darul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o-RO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oată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Doamne, Tu mi ai dat!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Doamne, Tu mi ai dat!</dc:title>
  <dc:creator>mary</dc:creator>
  <cp:lastModifiedBy>mary</cp:lastModifiedBy>
  <cp:revision>5</cp:revision>
  <dcterms:created xsi:type="dcterms:W3CDTF">2018-10-30T20:39:27Z</dcterms:created>
  <dcterms:modified xsi:type="dcterms:W3CDTF">2018-10-30T21:03:33Z</dcterms:modified>
</cp:coreProperties>
</file>