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AAB5-1F57-4CC8-B651-12185C1B9D8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0D62-C810-4B05-AFB8-2CE49BDAA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AAB5-1F57-4CC8-B651-12185C1B9D8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0D62-C810-4B05-AFB8-2CE49BDAA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AAB5-1F57-4CC8-B651-12185C1B9D8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0D62-C810-4B05-AFB8-2CE49BDAA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AAB5-1F57-4CC8-B651-12185C1B9D8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0D62-C810-4B05-AFB8-2CE49BDAA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AAB5-1F57-4CC8-B651-12185C1B9D8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0D62-C810-4B05-AFB8-2CE49BDAA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AAB5-1F57-4CC8-B651-12185C1B9D8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0D62-C810-4B05-AFB8-2CE49BDAA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AAB5-1F57-4CC8-B651-12185C1B9D8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0D62-C810-4B05-AFB8-2CE49BDAA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AAB5-1F57-4CC8-B651-12185C1B9D8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0D62-C810-4B05-AFB8-2CE49BDAA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AAB5-1F57-4CC8-B651-12185C1B9D8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0D62-C810-4B05-AFB8-2CE49BDAA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AAB5-1F57-4CC8-B651-12185C1B9D8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0D62-C810-4B05-AFB8-2CE49BDAA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2AAB5-1F57-4CC8-B651-12185C1B9D8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A0D62-C810-4B05-AFB8-2CE49BDAA9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2AAB5-1F57-4CC8-B651-12185C1B9D89}" type="datetimeFigureOut">
              <a:rPr lang="en-US" smtClean="0"/>
              <a:t>10/10/2018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A0D62-C810-4B05-AFB8-2CE49BDAA9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ơi Chân Thạp T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464496" cy="476672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Chân Thạp Tự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836712"/>
            <a:ext cx="691276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chân thập tự giá muôn đời,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luôn rung cảm xuyến xao;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Dường bóng mát khối đá thiêng uy hùng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giữa vùng đồng hoang tiêu sơ.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Xem như căn nhà tại miền hoang vu,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nghỉ giữa quãng đường xa;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Mặt trời nắng gắt gao bên ngoài dịu đi,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cất khỏi tôi mọi gánh nặng nề. Câu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tôi nương dựa thỏa vui thật,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bình an khi núp bóng che,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chỗ tiếp đón yêu thương công bình,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trời gặp nhau tại đây.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 trong đêm dài vì Cha thiêng liêng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mơ thấy Chúa đứng đầu thang.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mừng khám phá ra thập tự diệu vinh,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giống chiếc thang dựng đến thiên đàng. Câu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 trên thập tự Chúa Jê-sus,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nhiều khi đôi mắt mở toang;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Nhìn thấy chính bóng hấp hối dang ra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của Người chịu đau cho tôi.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linh đau buồn, ăn năn, lụy chan,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suy biết ý nghĩa tình yêu;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Ồ lòng Chúa yêu tôi sâu đậm diệu vinh,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biết chính tôi thật chẳng ra gì. Câu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yêu thập tự Chúa Jêsus,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nay nấp bóng phủ che;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Ngoài ánh sáng Chúa chiếu soi trên tôi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tìm nguồn vui hoang mê.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Yên tâm cho trần gian trôi qua đi,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không ước muốn chút trầm thăng. 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Ðiều thẹn nhất của tôi là mình tội ô,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ngước mắt lên nhìn mãi thập tự. </a:t>
            </a:r>
            <a:endParaRPr lang="vi-VN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Nơi Chân Thạp Tự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Nơi Chân Thạp Tự </dc:title>
  <dc:creator>mary</dc:creator>
  <cp:lastModifiedBy>mary</cp:lastModifiedBy>
  <cp:revision>4</cp:revision>
  <dcterms:created xsi:type="dcterms:W3CDTF">2018-10-10T19:32:04Z</dcterms:created>
  <dcterms:modified xsi:type="dcterms:W3CDTF">2018-10-10T20:53:12Z</dcterms:modified>
</cp:coreProperties>
</file>