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F15C9-8414-4DBB-A166-B47F91A2790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1670E-9357-4B60-A4BF-967F0A8979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gbati igbi aye y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03244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Nigbati</a:t>
            </a:r>
            <a:r>
              <a:rPr lang="en-US" b="1" dirty="0" smtClean="0"/>
              <a:t> </a:t>
            </a:r>
            <a:r>
              <a:rPr lang="en-US" b="1" dirty="0" err="1" smtClean="0"/>
              <a:t>igbi</a:t>
            </a:r>
            <a:r>
              <a:rPr lang="en-US" b="1" dirty="0" smtClean="0"/>
              <a:t> aye </a:t>
            </a:r>
            <a:r>
              <a:rPr lang="en-US" b="1" dirty="0" err="1" smtClean="0"/>
              <a:t>yi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6696744" cy="439248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pin,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okokan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o.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Refrain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Ka </a:t>
            </a:r>
            <a:r>
              <a:rPr lang="en-US" sz="1800" b="1" dirty="0">
                <a:solidFill>
                  <a:srgbClr val="FF0000"/>
                </a:solidFill>
              </a:rPr>
              <a:t>'</a:t>
            </a:r>
            <a:r>
              <a:rPr lang="en-US" sz="1800" b="1" dirty="0" err="1">
                <a:solidFill>
                  <a:srgbClr val="FF0000"/>
                </a:solidFill>
              </a:rPr>
              <a:t>bukun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re, </a:t>
            </a:r>
            <a:r>
              <a:rPr lang="en-US" sz="1800" b="1" dirty="0">
                <a:solidFill>
                  <a:srgbClr val="FF0000"/>
                </a:solidFill>
              </a:rPr>
              <a:t>ka won </a:t>
            </a:r>
            <a:r>
              <a:rPr lang="en-US" sz="1800" b="1" dirty="0" err="1" smtClean="0">
                <a:solidFill>
                  <a:srgbClr val="FF0000"/>
                </a:solidFill>
              </a:rPr>
              <a:t>l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okokan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Ka '</a:t>
            </a:r>
            <a:r>
              <a:rPr lang="en-US" sz="1800" b="1" dirty="0" err="1" smtClean="0">
                <a:solidFill>
                  <a:srgbClr val="FF0000"/>
                </a:solidFill>
              </a:rPr>
              <a:t>bukun</a:t>
            </a:r>
            <a:r>
              <a:rPr lang="en-US" sz="1800" b="1" dirty="0" smtClean="0">
                <a:solidFill>
                  <a:srgbClr val="FF0000"/>
                </a:solidFill>
              </a:rPr>
              <a:t>  re, </a:t>
            </a:r>
            <a:r>
              <a:rPr lang="en-US" sz="1800" b="1" dirty="0" err="1" smtClean="0">
                <a:solidFill>
                  <a:srgbClr val="FF0000"/>
                </a:solidFill>
              </a:rPr>
              <a:t>wo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</a:rPr>
              <a:t>'se  </a:t>
            </a:r>
            <a:r>
              <a:rPr lang="en-US" sz="1800" b="1" dirty="0" err="1" smtClean="0">
                <a:solidFill>
                  <a:srgbClr val="FF0000"/>
                </a:solidFill>
              </a:rPr>
              <a:t>Olorun</a:t>
            </a:r>
            <a:r>
              <a:rPr lang="en-US" sz="1800" b="1" dirty="0" smtClean="0">
                <a:solidFill>
                  <a:srgbClr val="FF0000"/>
                </a:solidFill>
              </a:rPr>
              <a:t> ; 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Ka '</a:t>
            </a:r>
            <a:r>
              <a:rPr lang="en-US" sz="1800" b="1" dirty="0" err="1" smtClean="0">
                <a:solidFill>
                  <a:srgbClr val="FF0000"/>
                </a:solidFill>
              </a:rPr>
              <a:t>bukun</a:t>
            </a:r>
            <a:r>
              <a:rPr lang="en-US" sz="1800" b="1" dirty="0" smtClean="0">
                <a:solidFill>
                  <a:srgbClr val="FF0000"/>
                </a:solidFill>
              </a:rPr>
              <a:t> re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>
                <a:solidFill>
                  <a:srgbClr val="FF0000"/>
                </a:solidFill>
              </a:rPr>
              <a:t>ka won </a:t>
            </a:r>
            <a:r>
              <a:rPr lang="en-US" sz="1800" b="1" dirty="0" err="1" smtClean="0">
                <a:solidFill>
                  <a:srgbClr val="FF0000"/>
                </a:solidFill>
              </a:rPr>
              <a:t>l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okokan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Ka '</a:t>
            </a:r>
            <a:r>
              <a:rPr lang="en-US" sz="1800" b="1" dirty="0" err="1" smtClean="0">
                <a:solidFill>
                  <a:srgbClr val="FF0000"/>
                </a:solidFill>
              </a:rPr>
              <a:t>bukun</a:t>
            </a:r>
            <a:r>
              <a:rPr lang="en-US" sz="1800" b="1" dirty="0" smtClean="0">
                <a:solidFill>
                  <a:srgbClr val="FF0000"/>
                </a:solidFill>
              </a:rPr>
              <a:t>  re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ri</a:t>
            </a:r>
            <a:r>
              <a:rPr lang="en-US" sz="1800" b="1" dirty="0" smtClean="0">
                <a:solidFill>
                  <a:srgbClr val="FF0000"/>
                </a:solidFill>
              </a:rPr>
              <a:t> 'se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</a:t>
            </a:r>
            <a:r>
              <a:rPr lang="en-US" sz="1800" b="1" dirty="0" err="1" smtClean="0">
                <a:solidFill>
                  <a:srgbClr val="FF0000"/>
                </a:solidFill>
              </a:rPr>
              <a:t>'</a:t>
            </a:r>
            <a:r>
              <a:rPr lang="en-US" sz="1800" b="1" dirty="0" err="1" smtClean="0">
                <a:solidFill>
                  <a:srgbClr val="FF0000"/>
                </a:solidFill>
              </a:rPr>
              <a:t>Olorun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>
                <a:solidFill>
                  <a:srgbClr val="FF0000"/>
                </a:solidFill>
              </a:rPr>
              <a:t>se.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aniyan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Ka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yemeji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 Orin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gb'enu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won, Ere 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ayidayida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ngel‘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o, Won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ran 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d'opin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Nigbati igbi aye yi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Nigbati igbi aye yi</dc:title>
  <dc:creator>mary</dc:creator>
  <cp:lastModifiedBy>mary</cp:lastModifiedBy>
  <cp:revision>11</cp:revision>
  <dcterms:created xsi:type="dcterms:W3CDTF">2018-10-29T18:14:20Z</dcterms:created>
  <dcterms:modified xsi:type="dcterms:W3CDTF">2018-10-29T20:09:30Z</dcterms:modified>
</cp:coreProperties>
</file>