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80DC8-5B73-4632-946E-8A90D56793F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046E5-0BC6-413D-957D-CEC2B1AA0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nto a la cruz de Cris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84576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Cristo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5904656" cy="410445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la cruz de Cristo yo quiero siempre estar,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mi alma albergue fuerte y fiel allí puede encontrar.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medio del desierto aquí, allí encuentro hogar,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del calor y del trajín yo pueda descansar.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cruz de Cristo, a veces veo en ti la misma forma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fiel visión del que sufrió por mí.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mi contrito corazón confiesa la verdad,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tu asombrosa redención y de mi indignidad.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Cristo, en ti he hallado completa y dulce paz;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busco bendición mayor que la de ver tu faz.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atractivo el mundo está, ya que ando por tu luz;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avergonzado de mi mal, mi gloria es ya la cruz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Junto a la cruz de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Junto a la cruz de Cristo </dc:title>
  <dc:creator>mary</dc:creator>
  <cp:lastModifiedBy>mary</cp:lastModifiedBy>
  <cp:revision>6</cp:revision>
  <dcterms:created xsi:type="dcterms:W3CDTF">2018-10-10T19:49:41Z</dcterms:created>
  <dcterms:modified xsi:type="dcterms:W3CDTF">2022-04-11T21:18:34Z</dcterms:modified>
</cp:coreProperties>
</file>