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5D38B-D6D5-41AB-82F2-91D2F5B4F84F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8E799-23FE-4251-88CC-CDC5143A28E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838274" y="1268760"/>
            <a:ext cx="6305726" cy="48764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n Kan Wa to kun fe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328592" cy="650503"/>
          </a:xfrm>
        </p:spPr>
        <p:txBody>
          <a:bodyPr>
            <a:normAutofit fontScale="90000"/>
          </a:bodyPr>
          <a:lstStyle/>
          <a:p>
            <a:r>
              <a:rPr lang="da-DK" b="1" dirty="0" smtClean="0"/>
              <a:t>Isun Kan Wa to kun </a:t>
            </a:r>
            <a:r>
              <a:rPr lang="en-US" b="1" dirty="0" err="1" smtClean="0"/>
              <a:t>f'eje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2952328" cy="547260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Isun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 kun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f'eje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T‘o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’ha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Elese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mokun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re,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ebi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Gbamo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figbagbo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Re,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Irapada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 mi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t'akololo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niboji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gbagbo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p'O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pese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 mi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tile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Ebun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feje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duru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wura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tow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se,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baje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yin Baba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Isun Kan Wa to kun f'eje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Isun Kan Wa to kun feje</dc:title>
  <dc:creator>mary</dc:creator>
  <cp:lastModifiedBy>mary</cp:lastModifiedBy>
  <cp:revision>4</cp:revision>
  <dcterms:created xsi:type="dcterms:W3CDTF">2018-10-12T18:45:12Z</dcterms:created>
  <dcterms:modified xsi:type="dcterms:W3CDTF">2018-10-12T19:38:55Z</dcterms:modified>
</cp:coreProperties>
</file>