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3C57-C801-4CD5-9595-1986D06E6576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DF70-E88D-4AB3-9983-803672CFE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3C57-C801-4CD5-9595-1986D06E6576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DF70-E88D-4AB3-9983-803672CFE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3C57-C801-4CD5-9595-1986D06E6576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DF70-E88D-4AB3-9983-803672CFE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3C57-C801-4CD5-9595-1986D06E6576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DF70-E88D-4AB3-9983-803672CFE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3C57-C801-4CD5-9595-1986D06E6576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DF70-E88D-4AB3-9983-803672CFE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3C57-C801-4CD5-9595-1986D06E6576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DF70-E88D-4AB3-9983-803672CFE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3C57-C801-4CD5-9595-1986D06E6576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DF70-E88D-4AB3-9983-803672CFE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3C57-C801-4CD5-9595-1986D06E6576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DF70-E88D-4AB3-9983-803672CFE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3C57-C801-4CD5-9595-1986D06E6576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DF70-E88D-4AB3-9983-803672CFE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3C57-C801-4CD5-9595-1986D06E6576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DF70-E88D-4AB3-9983-803672CFE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13C57-C801-4CD5-9595-1986D06E6576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ADF70-E88D-4AB3-9983-803672CFE0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13C57-C801-4CD5-9595-1986D06E6576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ADF70-E88D-4AB3-9983-803672CFE0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ãy Đếm Các Ơn Phước Chúa B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408712" cy="360039"/>
          </a:xfrm>
        </p:spPr>
        <p:txBody>
          <a:bodyPr>
            <a:normAutofit fontScale="90000"/>
          </a:bodyPr>
          <a:lstStyle/>
          <a:p>
            <a:r>
              <a:rPr lang="vi-VN" sz="3600" b="1" dirty="0" smtClean="0"/>
              <a:t>Hãy Đếm Các Ơn Phước Chúa Ban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0" y="692697"/>
            <a:ext cx="9144000" cy="269304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1300" b="1" dirty="0" smtClean="0"/>
              <a:t>Khi bao cơn sóng gió bủa khắp chung bạn đây, </a:t>
            </a:r>
            <a:br>
              <a:rPr lang="vi-VN" sz="1300" b="1" dirty="0" smtClean="0"/>
            </a:br>
            <a:r>
              <a:rPr lang="vi-VN" sz="1300" b="1" dirty="0" smtClean="0"/>
              <a:t>hoặc khi anh cảm thấy mất cả mọi điều đời nay. </a:t>
            </a:r>
            <a:br>
              <a:rPr lang="vi-VN" sz="1300" b="1" dirty="0" smtClean="0"/>
            </a:br>
            <a:r>
              <a:rPr lang="vi-VN" sz="1300" b="1" dirty="0" smtClean="0"/>
              <a:t>Xin anh mau mau đếm các phước lành Thiên phụ ban. </a:t>
            </a:r>
            <a:br>
              <a:rPr lang="vi-VN" sz="1300" b="1" dirty="0" smtClean="0"/>
            </a:br>
            <a:r>
              <a:rPr lang="vi-VN" sz="1300" b="1" dirty="0" smtClean="0"/>
              <a:t>Rồi anh ngạc nhiên thấy phước ơn Chúa luôn tuôn tràn. </a:t>
            </a:r>
            <a:br>
              <a:rPr lang="vi-VN" sz="1300" b="1" dirty="0" smtClean="0"/>
            </a:br>
            <a:r>
              <a:rPr lang="vi-VN" sz="1300" b="1" dirty="0" smtClean="0"/>
              <a:t/>
            </a:r>
            <a:br>
              <a:rPr lang="vi-VN" sz="1300" b="1" dirty="0" smtClean="0"/>
            </a:br>
            <a:endParaRPr lang="en-US" sz="1300" b="1" dirty="0" smtClean="0"/>
          </a:p>
          <a:p>
            <a:endParaRPr lang="en-US" sz="1300" b="1" dirty="0">
              <a:solidFill>
                <a:srgbClr val="FF0000"/>
              </a:solidFill>
            </a:endParaRPr>
          </a:p>
          <a:p>
            <a:r>
              <a:rPr lang="vi-VN" sz="1300" b="1" dirty="0" smtClean="0">
                <a:solidFill>
                  <a:srgbClr val="FF0000"/>
                </a:solidFill>
              </a:rPr>
              <a:t>ĐK: 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r>
              <a:rPr lang="vi-VN" sz="1300" b="1" dirty="0" smtClean="0">
                <a:solidFill>
                  <a:srgbClr val="FF0000"/>
                </a:solidFill>
              </a:rPr>
              <a:t>Xin anh đếm các phước lành Cha luôn ban, </a:t>
            </a:r>
            <a:br>
              <a:rPr lang="vi-VN" sz="1300" b="1" dirty="0" smtClean="0">
                <a:solidFill>
                  <a:srgbClr val="FF0000"/>
                </a:solidFill>
              </a:rPr>
            </a:br>
            <a:r>
              <a:rPr lang="vi-VN" sz="1300" b="1" dirty="0" smtClean="0">
                <a:solidFill>
                  <a:srgbClr val="FF0000"/>
                </a:solidFill>
              </a:rPr>
              <a:t>xin anh nên mau hãy kể ra ơn lành từng tên; </a:t>
            </a:r>
            <a:br>
              <a:rPr lang="vi-VN" sz="1300" b="1" dirty="0" smtClean="0">
                <a:solidFill>
                  <a:srgbClr val="FF0000"/>
                </a:solidFill>
              </a:rPr>
            </a:br>
            <a:r>
              <a:rPr lang="vi-VN" sz="1300" b="1" dirty="0" smtClean="0">
                <a:solidFill>
                  <a:srgbClr val="FF0000"/>
                </a:solidFill>
              </a:rPr>
              <a:t>Hãy đếm ơn trên, hãy kể tên linh ân; </a:t>
            </a:r>
            <a:br>
              <a:rPr lang="vi-VN" sz="1300" b="1" dirty="0" smtClean="0">
                <a:solidFill>
                  <a:srgbClr val="FF0000"/>
                </a:solidFill>
              </a:rPr>
            </a:br>
            <a:r>
              <a:rPr lang="vi-VN" sz="1300" b="1" dirty="0" smtClean="0">
                <a:solidFill>
                  <a:srgbClr val="FF0000"/>
                </a:solidFill>
              </a:rPr>
              <a:t>Chắc chắn anh sẽ thấy các công tác Cha đang làm. </a:t>
            </a:r>
            <a:endParaRPr lang="en-US" sz="1300" b="1" dirty="0" smtClean="0"/>
          </a:p>
          <a:p>
            <a:endParaRPr lang="en-US" sz="1300" b="1" dirty="0" smtClean="0"/>
          </a:p>
          <a:p>
            <a:r>
              <a:rPr lang="vi-VN" sz="1300" b="1" dirty="0" smtClean="0"/>
              <a:t>Khi anh đang mê mỏi bởi gánh nặng trên đời chăng? </a:t>
            </a:r>
            <a:br>
              <a:rPr lang="vi-VN" sz="1300" b="1" dirty="0" smtClean="0"/>
            </a:br>
            <a:r>
              <a:rPr lang="vi-VN" sz="1300" b="1" dirty="0" smtClean="0"/>
              <a:t>Hoặc cây thập tự của anh mang thật là nặng chăng? </a:t>
            </a:r>
            <a:br>
              <a:rPr lang="vi-VN" sz="1300" b="1" dirty="0" smtClean="0"/>
            </a:br>
            <a:r>
              <a:rPr lang="vi-VN" sz="1300" b="1" dirty="0" smtClean="0"/>
              <a:t>Anh nên mau mau đếm các phước lành trên trời ban. </a:t>
            </a:r>
            <a:br>
              <a:rPr lang="vi-VN" sz="1300" b="1" dirty="0" smtClean="0"/>
            </a:br>
            <a:r>
              <a:rPr lang="vi-VN" sz="1300" b="1" dirty="0" smtClean="0"/>
              <a:t>Mọi hồ nghi tiêu tán chắc anh sẽ hát suốt đàng. </a:t>
            </a:r>
            <a:br>
              <a:rPr lang="vi-VN" sz="1300" b="1" dirty="0" smtClean="0"/>
            </a:br>
            <a:endParaRPr lang="en-US" sz="1300" b="1" dirty="0" smtClean="0"/>
          </a:p>
          <a:p>
            <a:endParaRPr lang="en-US" sz="1300" b="1" dirty="0" smtClean="0"/>
          </a:p>
          <a:p>
            <a:endParaRPr lang="en-US" sz="1300" b="1" dirty="0"/>
          </a:p>
          <a:p>
            <a:r>
              <a:rPr lang="vi-VN" sz="1300" b="1" dirty="0" smtClean="0"/>
              <a:t/>
            </a:r>
            <a:br>
              <a:rPr lang="vi-VN" sz="1300" b="1" dirty="0" smtClean="0"/>
            </a:br>
            <a:r>
              <a:rPr lang="vi-VN" sz="1300" b="1" dirty="0" smtClean="0"/>
              <a:t>Anh đanh trông nơi của cải kẻ giàu sang đời nay? </a:t>
            </a:r>
            <a:br>
              <a:rPr lang="vi-VN" sz="1300" b="1" dirty="0" smtClean="0"/>
            </a:br>
            <a:r>
              <a:rPr lang="vi-VN" sz="1300" b="1" dirty="0" smtClean="0"/>
              <a:t>Kìa kim ngôn Cha hứa ban cho vô tận ngày mai. </a:t>
            </a:r>
            <a:br>
              <a:rPr lang="vi-VN" sz="1300" b="1" dirty="0" smtClean="0"/>
            </a:br>
            <a:r>
              <a:rPr lang="vi-VN" sz="1300" b="1" dirty="0" smtClean="0"/>
              <a:t>Xin anh ghi ơn phước Chúa vẫn hằng ban đầy dự. </a:t>
            </a:r>
            <a:br>
              <a:rPr lang="vi-VN" sz="1300" b="1" dirty="0" smtClean="0"/>
            </a:br>
            <a:r>
              <a:rPr lang="vi-VN" sz="1300" b="1" dirty="0" smtClean="0"/>
              <a:t>Dầu bao nhiêu gia sản vẫn không thể mua đâu nào. </a:t>
            </a:r>
            <a:endParaRPr lang="en-US" sz="13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Hãy Đếm Các Ơn Phước Chúa Ban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Hãy Đếm Các Ơn Phước Chúa Ban</dc:title>
  <dc:creator>mary</dc:creator>
  <cp:lastModifiedBy>mary</cp:lastModifiedBy>
  <cp:revision>6</cp:revision>
  <dcterms:created xsi:type="dcterms:W3CDTF">2018-10-24T20:22:26Z</dcterms:created>
  <dcterms:modified xsi:type="dcterms:W3CDTF">2018-10-24T21:10:21Z</dcterms:modified>
</cp:coreProperties>
</file>