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BBFD-37AC-44FB-93B6-5B3A87186C4A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4739-5D26-4A58-9EFB-F749AE1A2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BBFD-37AC-44FB-93B6-5B3A87186C4A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4739-5D26-4A58-9EFB-F749AE1A2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BBFD-37AC-44FB-93B6-5B3A87186C4A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4739-5D26-4A58-9EFB-F749AE1A2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BBFD-37AC-44FB-93B6-5B3A87186C4A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4739-5D26-4A58-9EFB-F749AE1A2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BBFD-37AC-44FB-93B6-5B3A87186C4A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4739-5D26-4A58-9EFB-F749AE1A2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BBFD-37AC-44FB-93B6-5B3A87186C4A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4739-5D26-4A58-9EFB-F749AE1A2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BBFD-37AC-44FB-93B6-5B3A87186C4A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4739-5D26-4A58-9EFB-F749AE1A2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BBFD-37AC-44FB-93B6-5B3A87186C4A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4739-5D26-4A58-9EFB-F749AE1A2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BBFD-37AC-44FB-93B6-5B3A87186C4A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4739-5D26-4A58-9EFB-F749AE1A2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BBFD-37AC-44FB-93B6-5B3A87186C4A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4739-5D26-4A58-9EFB-F749AE1A2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BBFD-37AC-44FB-93B6-5B3A87186C4A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4739-5D26-4A58-9EFB-F749AE1A2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EBBFD-37AC-44FB-93B6-5B3A87186C4A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44739-5D26-4A58-9EFB-F749AE1A26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303844" y="1484784"/>
            <a:ext cx="5840156" cy="45163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y una fuente sin igual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256584" cy="506487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Hay una fuente sin igual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7128792" cy="5544616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 una fuente sin igual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sangre de Emanuel,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donde lava cada cual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 manchas que hay en él.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se sumerge en él,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se sumerge en él,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donde lava cada cual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 manchas que hay en él.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malhechor se convirtió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Clavado en una cruz;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vio la fuente ye se lavó,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Creyendo en Jesús.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Creyendo en Jesús,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Creyendo en Jesús.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vio la fuente y se lavó,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Creyendo en Jesús.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yo también mi pobre ser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Allí logré lavar;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gloria de su gran poder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gozo en ensalzar.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gozo en ensalzar,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gozo en ensalzar.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gloria de su gran poder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gozo en ensalzar.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¡Eterna fuente carmesí!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¡raudal de puro amor!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lavará por siempre en ti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pueblo del Señor.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pueblo del Señor,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pueblo del Señor.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lavará por siempre en ti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pueblo del Señor.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177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Hay una fuente sin igual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Hay una fuente sin igual</dc:title>
  <dc:creator>mary</dc:creator>
  <cp:lastModifiedBy>mary</cp:lastModifiedBy>
  <cp:revision>8</cp:revision>
  <dcterms:created xsi:type="dcterms:W3CDTF">2018-10-08T19:18:31Z</dcterms:created>
  <dcterms:modified xsi:type="dcterms:W3CDTF">2022-04-01T19:11:16Z</dcterms:modified>
</cp:coreProperties>
</file>