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B7ED6-59B8-442F-8D8A-4C6788C15556}" type="datetimeFigureOut">
              <a:rPr lang="en-US" smtClean="0"/>
              <a:pPr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1C273-02EE-4207-9DC3-E34E733FC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B7ED6-59B8-442F-8D8A-4C6788C15556}" type="datetimeFigureOut">
              <a:rPr lang="en-US" smtClean="0"/>
              <a:pPr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1C273-02EE-4207-9DC3-E34E733FC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B7ED6-59B8-442F-8D8A-4C6788C15556}" type="datetimeFigureOut">
              <a:rPr lang="en-US" smtClean="0"/>
              <a:pPr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1C273-02EE-4207-9DC3-E34E733FC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B7ED6-59B8-442F-8D8A-4C6788C15556}" type="datetimeFigureOut">
              <a:rPr lang="en-US" smtClean="0"/>
              <a:pPr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1C273-02EE-4207-9DC3-E34E733FC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B7ED6-59B8-442F-8D8A-4C6788C15556}" type="datetimeFigureOut">
              <a:rPr lang="en-US" smtClean="0"/>
              <a:pPr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1C273-02EE-4207-9DC3-E34E733FC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B7ED6-59B8-442F-8D8A-4C6788C15556}" type="datetimeFigureOut">
              <a:rPr lang="en-US" smtClean="0"/>
              <a:pPr/>
              <a:t>10/17/2018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1C273-02EE-4207-9DC3-E34E733FC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B7ED6-59B8-442F-8D8A-4C6788C15556}" type="datetimeFigureOut">
              <a:rPr lang="en-US" smtClean="0"/>
              <a:pPr/>
              <a:t>10/17/2018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1C273-02EE-4207-9DC3-E34E733FC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B7ED6-59B8-442F-8D8A-4C6788C15556}" type="datetimeFigureOut">
              <a:rPr lang="en-US" smtClean="0"/>
              <a:pPr/>
              <a:t>10/17/2018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1C273-02EE-4207-9DC3-E34E733FC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B7ED6-59B8-442F-8D8A-4C6788C15556}" type="datetimeFigureOut">
              <a:rPr lang="en-US" smtClean="0"/>
              <a:pPr/>
              <a:t>10/17/2018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1C273-02EE-4207-9DC3-E34E733FC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B7ED6-59B8-442F-8D8A-4C6788C15556}" type="datetimeFigureOut">
              <a:rPr lang="en-US" smtClean="0"/>
              <a:pPr/>
              <a:t>10/17/2018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1C273-02EE-4207-9DC3-E34E733FC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B7ED6-59B8-442F-8D8A-4C6788C15556}" type="datetimeFigureOut">
              <a:rPr lang="en-US" smtClean="0"/>
              <a:pPr/>
              <a:t>10/17/2018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1C273-02EE-4207-9DC3-E34E733FC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B7ED6-59B8-442F-8D8A-4C6788C15556}" type="datetimeFigureOut">
              <a:rPr lang="en-US" smtClean="0"/>
              <a:pPr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1C273-02EE-4207-9DC3-E34E733FCB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Land That If Fairer Than Day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y un mundo feliz más all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260648"/>
            <a:ext cx="6192688" cy="362471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Hay un mundo feliz más allá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908720"/>
            <a:ext cx="3960440" cy="525658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 un mundo feliz más allá,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donde cantan los santos en luz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tributando eterno loor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invicto, glorioso Jesús.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Coro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En el mundo feliz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reinaremos con nuestro Señor,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en el mundo feliz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reinaremos con nuestro Señor.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Cantaremos con gozo a Jesús,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Cordero que nos rescató,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con sangre vertida en la cruz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pecados del mundo quitó.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siempre en el mundo feliz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los santos daremos honor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invicto, glorioso Jesús,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Jesús, nuestro Rey y Señor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13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Hay un mundo feliz más allá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Hay un mundo feliz más allá</dc:title>
  <dc:creator>mary</dc:creator>
  <cp:lastModifiedBy>mary</cp:lastModifiedBy>
  <cp:revision>5</cp:revision>
  <dcterms:created xsi:type="dcterms:W3CDTF">2018-10-17T15:52:40Z</dcterms:created>
  <dcterms:modified xsi:type="dcterms:W3CDTF">2018-10-17T18:12:53Z</dcterms:modified>
</cp:coreProperties>
</file>