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1" autoAdjust="0"/>
    <p:restoredTop sz="94681" autoAdjust="0"/>
  </p:normalViewPr>
  <p:slideViewPr>
    <p:cSldViewPr>
      <p:cViewPr varScale="1">
        <p:scale>
          <a:sx n="66" d="100"/>
          <a:sy n="66" d="100"/>
        </p:scale>
        <p:origin x="-180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3411-B492-43B1-8AC2-17E8BC0FECD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1098-C375-4C34-981F-368A20E57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3411-B492-43B1-8AC2-17E8BC0FECD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1098-C375-4C34-981F-368A20E57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3411-B492-43B1-8AC2-17E8BC0FECD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1098-C375-4C34-981F-368A20E57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3411-B492-43B1-8AC2-17E8BC0FECD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1098-C375-4C34-981F-368A20E57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3411-B492-43B1-8AC2-17E8BC0FECD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1098-C375-4C34-981F-368A20E57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3411-B492-43B1-8AC2-17E8BC0FECD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1098-C375-4C34-981F-368A20E57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3411-B492-43B1-8AC2-17E8BC0FECD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1098-C375-4C34-981F-368A20E57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3411-B492-43B1-8AC2-17E8BC0FECD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1098-C375-4C34-981F-368A20E57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3411-B492-43B1-8AC2-17E8BC0FECD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1098-C375-4C34-981F-368A20E57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3411-B492-43B1-8AC2-17E8BC0FECD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1098-C375-4C34-981F-368A20E57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D3411-B492-43B1-8AC2-17E8BC0FECD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81098-C375-4C34-981F-368A20E578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FD3411-B492-43B1-8AC2-17E8BC0FECDE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81098-C375-4C34-981F-368A20E5786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owing in the morning.jpg"/>
          <p:cNvPicPr>
            <a:picLocks noChangeAspect="1"/>
          </p:cNvPicPr>
          <p:nvPr userDrawn="1"/>
        </p:nvPicPr>
        <p:blipFill>
          <a:blip r:embed="rId14" cstate="print"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Hanat ta nan hap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1760" y="0"/>
            <a:ext cx="4176464" cy="434479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Hanat</a:t>
            </a:r>
            <a:r>
              <a:rPr lang="en-US" b="1" dirty="0" smtClean="0"/>
              <a:t> </a:t>
            </a:r>
            <a:r>
              <a:rPr lang="en-US" b="1" dirty="0" err="1" smtClean="0"/>
              <a:t>ta</a:t>
            </a:r>
            <a:r>
              <a:rPr lang="en-US" b="1" dirty="0" smtClean="0"/>
              <a:t> </a:t>
            </a:r>
            <a:r>
              <a:rPr lang="en-US" b="1" dirty="0" err="1" smtClean="0"/>
              <a:t>nan</a:t>
            </a:r>
            <a:r>
              <a:rPr lang="en-US" b="1" dirty="0" smtClean="0"/>
              <a:t> </a:t>
            </a:r>
            <a:r>
              <a:rPr lang="en-US" b="1" dirty="0" err="1" smtClean="0"/>
              <a:t>hapit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620688"/>
            <a:ext cx="4464496" cy="6048672"/>
          </a:xfrm>
        </p:spPr>
        <p:txBody>
          <a:bodyPr>
            <a:noAutofit/>
          </a:bodyPr>
          <a:lstStyle/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Hanat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hapit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Dios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tau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ihok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Hi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kumpulnan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algo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kawadan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Di et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madatngan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kabtokan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page 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Mun'amlong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ta'un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mak'eh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alang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Dios </a:t>
            </a:r>
          </a:p>
          <a:p>
            <a:pPr algn="l"/>
            <a:endParaRPr lang="en-US" sz="105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05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err="1" smtClean="0">
                <a:solidFill>
                  <a:srgbClr val="FF0000"/>
                </a:solidFill>
              </a:rPr>
              <a:t>Pigilin</a:t>
            </a:r>
            <a:r>
              <a:rPr lang="en-US" sz="1800" b="1" dirty="0" smtClean="0">
                <a:solidFill>
                  <a:srgbClr val="FF0000"/>
                </a:solidFill>
              </a:rPr>
              <a:t> mo                                                           Nan </a:t>
            </a:r>
            <a:r>
              <a:rPr lang="en-US" sz="1800" b="1" dirty="0" err="1" smtClean="0">
                <a:solidFill>
                  <a:srgbClr val="FF0000"/>
                </a:solidFill>
              </a:rPr>
              <a:t>kay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pagen</a:t>
            </a:r>
            <a:r>
              <a:rPr lang="en-US" sz="1800" b="1" dirty="0" smtClean="0">
                <a:solidFill>
                  <a:srgbClr val="FF0000"/>
                </a:solidFill>
              </a:rPr>
              <a:t> Dios  Di </a:t>
            </a:r>
            <a:r>
              <a:rPr lang="en-US" sz="1800" b="1" dirty="0" err="1" smtClean="0">
                <a:solidFill>
                  <a:srgbClr val="FF0000"/>
                </a:solidFill>
              </a:rPr>
              <a:t>alan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ta'u</a:t>
            </a:r>
            <a:r>
              <a:rPr lang="en-US" sz="1800" b="1" dirty="0" smtClean="0">
                <a:solidFill>
                  <a:srgbClr val="FF0000"/>
                </a:solidFill>
              </a:rPr>
              <a:t>                  Nan </a:t>
            </a:r>
            <a:r>
              <a:rPr lang="en-US" sz="1800" b="1" dirty="0" err="1" smtClean="0">
                <a:solidFill>
                  <a:srgbClr val="FF0000"/>
                </a:solidFill>
              </a:rPr>
              <a:t>nadindinuman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bobleh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tun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luta</a:t>
            </a:r>
            <a:r>
              <a:rPr lang="en-US" sz="1800" b="1" dirty="0" smtClean="0">
                <a:solidFill>
                  <a:srgbClr val="FF0000"/>
                </a:solidFill>
              </a:rPr>
              <a:t>           </a:t>
            </a:r>
            <a:r>
              <a:rPr lang="en-US" sz="1800" b="1" dirty="0" err="1" smtClean="0">
                <a:solidFill>
                  <a:srgbClr val="FF0000"/>
                </a:solidFill>
              </a:rPr>
              <a:t>Didan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na'ala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nan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iyalang</a:t>
            </a:r>
            <a:r>
              <a:rPr lang="en-US" sz="1800" b="1" dirty="0" smtClean="0">
                <a:solidFill>
                  <a:srgbClr val="FF0000"/>
                </a:solidFill>
              </a:rPr>
              <a:t> tau                        </a:t>
            </a:r>
            <a:r>
              <a:rPr lang="en-US" sz="1800" b="1" dirty="0" err="1" smtClean="0">
                <a:solidFill>
                  <a:srgbClr val="FF0000"/>
                </a:solidFill>
              </a:rPr>
              <a:t>Hidi</a:t>
            </a:r>
            <a:r>
              <a:rPr lang="en-US" sz="1800" b="1" dirty="0" smtClean="0">
                <a:solidFill>
                  <a:srgbClr val="FF0000"/>
                </a:solidFill>
              </a:rPr>
              <a:t> mod </a:t>
            </a:r>
            <a:r>
              <a:rPr lang="en-US" sz="1800" b="1" dirty="0" err="1" smtClean="0">
                <a:solidFill>
                  <a:srgbClr val="FF0000"/>
                </a:solidFill>
              </a:rPr>
              <a:t>kabunyan</a:t>
            </a:r>
            <a:r>
              <a:rPr lang="en-US" sz="1800" b="1" dirty="0" smtClean="0">
                <a:solidFill>
                  <a:srgbClr val="FF0000"/>
                </a:solidFill>
              </a:rPr>
              <a:t> an </a:t>
            </a:r>
            <a:r>
              <a:rPr lang="en-US" sz="1800" b="1" dirty="0" err="1" smtClean="0">
                <a:solidFill>
                  <a:srgbClr val="FF0000"/>
                </a:solidFill>
              </a:rPr>
              <a:t>nan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</a:rPr>
              <a:t>lang</a:t>
            </a:r>
            <a:r>
              <a:rPr lang="en-US" sz="1800" b="1" dirty="0" smtClean="0">
                <a:solidFill>
                  <a:srgbClr val="FF0000"/>
                </a:solidFill>
              </a:rPr>
              <a:t> Dios </a:t>
            </a:r>
          </a:p>
          <a:p>
            <a:pPr algn="l"/>
            <a:endParaRPr lang="en-US" sz="105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05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on ha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on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ta'u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itpol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potang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kumog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hinan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punhokan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ta‘u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Te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aton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ta'uh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din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mangihok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hi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Hapot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Jesus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nangamung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hi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apputon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ta'u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05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05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Mahmokday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mungngunun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magihok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hi page    Te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diday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mangitpol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hinan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ligatna</a:t>
            </a:r>
            <a:r>
              <a:rPr lang="en-US" sz="18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Mu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et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dummkol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kay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pagen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Dios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ya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‘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amlong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ta'un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mak'eh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nan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alangna</a:t>
            </a: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110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Hanat ta nan hapit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Hanat tanan hapit</dc:title>
  <dc:creator>mary</dc:creator>
  <cp:lastModifiedBy>mary</cp:lastModifiedBy>
  <cp:revision>12</cp:revision>
  <dcterms:created xsi:type="dcterms:W3CDTF">2018-10-22T15:00:45Z</dcterms:created>
  <dcterms:modified xsi:type="dcterms:W3CDTF">2018-10-22T16:06:12Z</dcterms:modified>
</cp:coreProperties>
</file>