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BCDAD-94DF-43F2-BB64-9E535CB42638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36EA2-145D-4280-8BDA-06A17C6491D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owing in the morning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ánh Lúa V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88640"/>
            <a:ext cx="2880320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Gánh Lúa Về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052736"/>
            <a:ext cx="6840760" cy="5400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mai hăng hái lên đường,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đem gieo giống thiên thượng,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Luôn ban trưa, trải ban chiều,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Đến tối gieo cùng phương.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Rồi trông cho lúa chín vàng,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đem lưỡi hái lên đàng,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Gặt rồi bao bó lúa kia,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mừng gánh ngay về.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Cùng nhau ta hát vang,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Gặt lúa cánh đồng vàng,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Lòng từ nay khoan khoái thay,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Bó lúa đem về đây.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Cùng nhau ta hát vang,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Gặt lúa cánh đồng vàng,</a:t>
            </a:r>
            <a:br>
              <a:rPr lang="vi-VN" sz="1600" b="1" dirty="0" smtClean="0">
                <a:solidFill>
                  <a:srgbClr val="FF0000"/>
                </a:solidFill>
              </a:rPr>
            </a:br>
            <a:r>
              <a:rPr lang="vi-VN" sz="1600" b="1" dirty="0" smtClean="0">
                <a:solidFill>
                  <a:srgbClr val="FF0000"/>
                </a:solidFill>
              </a:rPr>
              <a:t>Lòng từ nay khoan khoái thay,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vi-VN" sz="1600" b="1" dirty="0" smtClean="0">
                <a:solidFill>
                  <a:srgbClr val="FF0000"/>
                </a:solidFill>
              </a:rPr>
              <a:t>Ðem nộp hết trong kho.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Hanh thông hay chẳng gặp thời,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Chuyên tâm gieo khắp phương trời,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cơn mưa, nắng, đông, hè,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Giá tuyết không hề ngơi;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Mùa đây hoa quả ê hề,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Công lao ta hết nặng nề,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Gặt rồi bao bó lúa kia,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mừng gánh ngay về.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 đi nước mắt tuôn dài,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 gieo cho Chúa Thiên Đài;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Ðôi khi lao khổ mệt nhọc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Lắm lúc tuôn mồ hôi,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Chờ khi than vãn qua rồi,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Giê-xu nghinh tiếp lên trời.</a:t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Gặt rồi bao bó lúa kia,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Vui mừng gánh ngay về.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Gánh Lúa Về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Gánh Lúa Về</dc:title>
  <dc:creator>mary</dc:creator>
  <cp:lastModifiedBy>mary</cp:lastModifiedBy>
  <cp:revision>4</cp:revision>
  <dcterms:created xsi:type="dcterms:W3CDTF">2018-10-21T00:37:10Z</dcterms:created>
  <dcterms:modified xsi:type="dcterms:W3CDTF">2018-10-21T11:52:53Z</dcterms:modified>
</cp:coreProperties>
</file>